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60" r:id="rId1"/>
  </p:sldMasterIdLst>
  <p:notesMasterIdLst>
    <p:notesMasterId r:id="rId60"/>
  </p:notesMasterIdLst>
  <p:handoutMasterIdLst>
    <p:handoutMasterId r:id="rId61"/>
  </p:handoutMasterIdLst>
  <p:sldIdLst>
    <p:sldId id="378" r:id="rId2"/>
    <p:sldId id="381" r:id="rId3"/>
    <p:sldId id="292" r:id="rId4"/>
    <p:sldId id="465" r:id="rId5"/>
    <p:sldId id="474" r:id="rId6"/>
    <p:sldId id="475" r:id="rId7"/>
    <p:sldId id="476" r:id="rId8"/>
    <p:sldId id="477" r:id="rId9"/>
    <p:sldId id="450" r:id="rId10"/>
    <p:sldId id="413" r:id="rId11"/>
    <p:sldId id="469" r:id="rId12"/>
    <p:sldId id="414" r:id="rId13"/>
    <p:sldId id="415" r:id="rId14"/>
    <p:sldId id="416" r:id="rId15"/>
    <p:sldId id="462" r:id="rId16"/>
    <p:sldId id="463" r:id="rId17"/>
    <p:sldId id="470" r:id="rId18"/>
    <p:sldId id="471" r:id="rId19"/>
    <p:sldId id="472" r:id="rId20"/>
    <p:sldId id="377" r:id="rId21"/>
    <p:sldId id="379" r:id="rId22"/>
    <p:sldId id="442" r:id="rId23"/>
    <p:sldId id="436" r:id="rId24"/>
    <p:sldId id="448" r:id="rId25"/>
    <p:sldId id="433" r:id="rId26"/>
    <p:sldId id="438" r:id="rId27"/>
    <p:sldId id="461" r:id="rId28"/>
    <p:sldId id="420" r:id="rId29"/>
    <p:sldId id="422" r:id="rId30"/>
    <p:sldId id="319" r:id="rId31"/>
    <p:sldId id="458" r:id="rId32"/>
    <p:sldId id="419" r:id="rId33"/>
    <p:sldId id="467" r:id="rId34"/>
    <p:sldId id="456" r:id="rId35"/>
    <p:sldId id="464" r:id="rId36"/>
    <p:sldId id="434" r:id="rId37"/>
    <p:sldId id="423" r:id="rId38"/>
    <p:sldId id="424" r:id="rId39"/>
    <p:sldId id="426" r:id="rId40"/>
    <p:sldId id="427" r:id="rId41"/>
    <p:sldId id="428" r:id="rId42"/>
    <p:sldId id="432" r:id="rId43"/>
    <p:sldId id="437" r:id="rId44"/>
    <p:sldId id="449" r:id="rId45"/>
    <p:sldId id="445" r:id="rId46"/>
    <p:sldId id="479" r:id="rId47"/>
    <p:sldId id="478" r:id="rId48"/>
    <p:sldId id="447" r:id="rId49"/>
    <p:sldId id="455" r:id="rId50"/>
    <p:sldId id="459" r:id="rId51"/>
    <p:sldId id="480" r:id="rId52"/>
    <p:sldId id="391" r:id="rId53"/>
    <p:sldId id="390" r:id="rId54"/>
    <p:sldId id="454" r:id="rId55"/>
    <p:sldId id="418" r:id="rId56"/>
    <p:sldId id="468" r:id="rId57"/>
    <p:sldId id="327" r:id="rId58"/>
    <p:sldId id="411" r:id="rId59"/>
  </p:sldIdLst>
  <p:sldSz cx="9906000" cy="6858000" type="A4"/>
  <p:notesSz cx="6735763" cy="98663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BF0F7"/>
    <a:srgbClr val="FFBE00"/>
    <a:srgbClr val="C7CFE9"/>
    <a:srgbClr val="0070C0"/>
    <a:srgbClr val="971214"/>
    <a:srgbClr val="971314"/>
    <a:srgbClr val="FF4500"/>
    <a:srgbClr val="FFED9F"/>
    <a:srgbClr val="FFE164"/>
    <a:srgbClr val="FFBE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89C839-A2DA-DE11-5353-7E39A333E9B6}" v="4" dt="2020-05-15T01:50:55.770"/>
    <p1510:client id="{6C57C99A-D5E8-4631-BC48-750C81FEB75A}" v="1" dt="2020-07-14T03:37:18.991"/>
    <p1510:client id="{74AB08F6-DBF2-9C3B-413E-F4D949372045}" v="21" dt="2020-05-14T06:53:04.496"/>
    <p1510:client id="{831027FD-EE79-80E3-0CB7-972F19A6DBB0}" v="20" dt="2020-05-14T07:29:27.216"/>
    <p1510:client id="{8518A31D-E20F-914F-B6A2-4E6698B3A725}" v="198" dt="2020-05-15T03:10:20.711"/>
    <p1510:client id="{865671DD-286F-C72A-33A4-695FDA9E10DA}" v="3" dt="2020-05-15T00:50:46.229"/>
    <p1510:client id="{88462A85-89A7-DA95-0CB0-43C58D7EB1EE}" v="27" dt="2020-05-14T07:34:08.729"/>
    <p1510:client id="{8B24800D-289F-FC17-3A12-F01CBD38E80B}" v="258" dt="2020-05-15T02:42:43.471"/>
    <p1510:client id="{AB6A17AD-8504-CA48-9CB3-BCB82FE53A24}" v="38" dt="2020-05-14T08:21:34.534"/>
    <p1510:client id="{AFF8ECC5-168A-7351-7B28-9A7D9625A77F}" v="1" dt="2020-05-14T07:51:50.173"/>
    <p1510:client id="{F902587A-7AFA-1E77-C819-21670B8836D2}" v="100" dt="2020-05-14T04:54:59.734"/>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BDBED569-4797-4DF1-A0F4-6AAB3CD982D8}" styleName="淡色スタイル 3 - アクセント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C083E6E3-FA7D-4D7B-A595-EF9225AFEA82}" styleName="淡色スタイル 1 - アクセント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505E3EF-67EA-436B-97B2-0124C06EBD24}" styleName="中間スタイル 4 - アクセント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5202B0CA-FC54-4496-8BCA-5EF66A818D29}" styleName="スタイル (濃色)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46F890A9-2807-4EBB-B81D-B2AA78EC7F39}" styleName="濃色スタイル 2 - アクセント 5/アクセント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6E25E649-3F16-4E02-A733-19D2CDBF48F0}" styleName="中間スタイル 3 - アクセント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EC20E35-A176-4012-BC5E-935CFFF8708E}" styleName="スタイル (中間)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793D81CF-94F2-401A-BA57-92F5A7B2D0C5}" styleName="スタイル (中間)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中間スタイル 1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67"/>
    <p:restoredTop sz="94789"/>
  </p:normalViewPr>
  <p:slideViewPr>
    <p:cSldViewPr snapToGrid="0">
      <p:cViewPr varScale="1">
        <p:scale>
          <a:sx n="117" d="100"/>
          <a:sy n="117" d="100"/>
        </p:scale>
        <p:origin x="680"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microsoft.com/office/2015/10/relationships/revisionInfo" Target="revisionInfo.xml"/><Relationship Id="rId5" Type="http://schemas.openxmlformats.org/officeDocument/2006/relationships/slide" Target="slides/slide4.xml"/><Relationship Id="rId61"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D43F9A07-DD86-1C40-83C1-A89CD9A3219C}"/>
              </a:ext>
            </a:extLst>
          </p:cNvPr>
          <p:cNvSpPr>
            <a:spLocks noGrp="1"/>
          </p:cNvSpPr>
          <p:nvPr>
            <p:ph type="hdr" sz="quarter"/>
          </p:nvPr>
        </p:nvSpPr>
        <p:spPr>
          <a:xfrm>
            <a:off x="0" y="0"/>
            <a:ext cx="2919413" cy="4953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A6F6C287-713D-CD49-8FB2-7E0690F69AD1}"/>
              </a:ext>
            </a:extLst>
          </p:cNvPr>
          <p:cNvSpPr>
            <a:spLocks noGrp="1"/>
          </p:cNvSpPr>
          <p:nvPr>
            <p:ph type="dt" sz="quarter" idx="1"/>
          </p:nvPr>
        </p:nvSpPr>
        <p:spPr>
          <a:xfrm>
            <a:off x="3814763" y="0"/>
            <a:ext cx="2919412" cy="495300"/>
          </a:xfrm>
          <a:prstGeom prst="rect">
            <a:avLst/>
          </a:prstGeom>
        </p:spPr>
        <p:txBody>
          <a:bodyPr vert="horz" lIns="91440" tIns="45720" rIns="91440" bIns="45720" rtlCol="0"/>
          <a:lstStyle>
            <a:lvl1pPr algn="r">
              <a:defRPr sz="1200"/>
            </a:lvl1pPr>
          </a:lstStyle>
          <a:p>
            <a:fld id="{144A1E75-24B0-D747-A1FB-C2F26182AA8E}" type="datetimeFigureOut">
              <a:rPr kumimoji="1" lang="ja-JP" altLang="en-US" smtClean="0"/>
              <a:t>2022/1/20</a:t>
            </a:fld>
            <a:endParaRPr kumimoji="1" lang="ja-JP" altLang="en-US"/>
          </a:p>
        </p:txBody>
      </p:sp>
      <p:sp>
        <p:nvSpPr>
          <p:cNvPr id="4" name="フッター プレースホルダー 3">
            <a:extLst>
              <a:ext uri="{FF2B5EF4-FFF2-40B4-BE49-F238E27FC236}">
                <a16:creationId xmlns:a16="http://schemas.microsoft.com/office/drawing/2014/main" id="{B26AFC20-B41F-5245-B389-77AC5A759953}"/>
              </a:ext>
            </a:extLst>
          </p:cNvPr>
          <p:cNvSpPr>
            <a:spLocks noGrp="1"/>
          </p:cNvSpPr>
          <p:nvPr>
            <p:ph type="ftr" sz="quarter" idx="2"/>
          </p:nvPr>
        </p:nvSpPr>
        <p:spPr>
          <a:xfrm>
            <a:off x="0" y="9371013"/>
            <a:ext cx="2919413" cy="4953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B36362C0-7572-484E-8A0D-F9BDD0D3EE23}"/>
              </a:ext>
            </a:extLst>
          </p:cNvPr>
          <p:cNvSpPr>
            <a:spLocks noGrp="1"/>
          </p:cNvSpPr>
          <p:nvPr>
            <p:ph type="sldNum" sz="quarter" idx="3"/>
          </p:nvPr>
        </p:nvSpPr>
        <p:spPr>
          <a:xfrm>
            <a:off x="3814763" y="9371013"/>
            <a:ext cx="2919412" cy="495300"/>
          </a:xfrm>
          <a:prstGeom prst="rect">
            <a:avLst/>
          </a:prstGeom>
        </p:spPr>
        <p:txBody>
          <a:bodyPr vert="horz" lIns="91440" tIns="45720" rIns="91440" bIns="45720" rtlCol="0" anchor="b"/>
          <a:lstStyle>
            <a:lvl1pPr algn="r">
              <a:defRPr sz="1200"/>
            </a:lvl1pPr>
          </a:lstStyle>
          <a:p>
            <a:fld id="{E0E384D8-03CA-C643-B3FF-F09AC205A678}" type="slidenum">
              <a:rPr kumimoji="1" lang="ja-JP" altLang="en-US" smtClean="0"/>
              <a:t>‹#›</a:t>
            </a:fld>
            <a:endParaRPr kumimoji="1" lang="ja-JP" altLang="en-US"/>
          </a:p>
        </p:txBody>
      </p:sp>
    </p:spTree>
    <p:extLst>
      <p:ext uri="{BB962C8B-B14F-4D97-AF65-F5344CB8AC3E}">
        <p14:creationId xmlns:p14="http://schemas.microsoft.com/office/powerpoint/2010/main" val="39951767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b="0" i="0">
                <a:latin typeface="Meiryo Regular"/>
              </a:defRPr>
            </a:lvl1pPr>
          </a:lstStyle>
          <a:p>
            <a:endParaRPr lang="ja-JP" altLang="en-US"/>
          </a:p>
        </p:txBody>
      </p:sp>
      <p:sp>
        <p:nvSpPr>
          <p:cNvPr id="3" name="日付プレースホルダー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b="0" i="0">
                <a:latin typeface="Meiryo Regular"/>
              </a:defRPr>
            </a:lvl1pPr>
          </a:lstStyle>
          <a:p>
            <a:fld id="{C1BA4BEE-3775-43B6-B200-1F7B0BF497A2}" type="datetimeFigureOut">
              <a:rPr lang="ja-JP" altLang="en-US" smtClean="0"/>
              <a:pPr/>
              <a:t>2022/1/20</a:t>
            </a:fld>
            <a:endParaRPr lang="ja-JP" altLang="en-US"/>
          </a:p>
        </p:txBody>
      </p:sp>
      <p:sp>
        <p:nvSpPr>
          <p:cNvPr id="4" name="スライド イメージ プレースホルダー 3"/>
          <p:cNvSpPr>
            <a:spLocks noGrp="1" noRot="1" noChangeAspect="1"/>
          </p:cNvSpPr>
          <p:nvPr>
            <p:ph type="sldImg" idx="2"/>
          </p:nvPr>
        </p:nvSpPr>
        <p:spPr>
          <a:xfrm>
            <a:off x="963613" y="1233488"/>
            <a:ext cx="4808537" cy="33289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b="0" i="0">
                <a:latin typeface="Meiryo Regular"/>
              </a:defRPr>
            </a:lvl1pPr>
          </a:lstStyle>
          <a:p>
            <a:endParaRPr lang="ja-JP" altLang="en-US"/>
          </a:p>
        </p:txBody>
      </p:sp>
      <p:sp>
        <p:nvSpPr>
          <p:cNvPr id="7" name="スライド番号プレースホルダー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b="0" i="0">
                <a:latin typeface="Meiryo Regular"/>
              </a:defRPr>
            </a:lvl1pPr>
          </a:lstStyle>
          <a:p>
            <a:fld id="{95A54948-648B-4AC2-BFCE-A27E5B388A6F}" type="slidenum">
              <a:rPr lang="ja-JP" altLang="en-US" smtClean="0"/>
              <a:pPr/>
              <a:t>‹#›</a:t>
            </a:fld>
            <a:endParaRPr lang="ja-JP" altLang="en-US"/>
          </a:p>
        </p:txBody>
      </p:sp>
    </p:spTree>
    <p:extLst>
      <p:ext uri="{BB962C8B-B14F-4D97-AF65-F5344CB8AC3E}">
        <p14:creationId xmlns:p14="http://schemas.microsoft.com/office/powerpoint/2010/main" val="391640225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b="0" i="0" kern="1200">
        <a:solidFill>
          <a:schemeClr val="tx1"/>
        </a:solidFill>
        <a:latin typeface="Meiryo Regular"/>
        <a:ea typeface="+mn-ea"/>
        <a:cs typeface="+mn-cs"/>
      </a:defRPr>
    </a:lvl1pPr>
    <a:lvl2pPr marL="457200" algn="l" defTabSz="914400" rtl="0" eaLnBrk="1" latinLnBrk="0" hangingPunct="1">
      <a:defRPr kumimoji="1" sz="1200" b="0" i="0" kern="1200">
        <a:solidFill>
          <a:schemeClr val="tx1"/>
        </a:solidFill>
        <a:latin typeface="Meiryo Regular"/>
        <a:ea typeface="+mn-ea"/>
        <a:cs typeface="+mn-cs"/>
      </a:defRPr>
    </a:lvl2pPr>
    <a:lvl3pPr marL="914400" algn="l" defTabSz="914400" rtl="0" eaLnBrk="1" latinLnBrk="0" hangingPunct="1">
      <a:defRPr kumimoji="1" sz="1200" b="0" i="0" kern="1200">
        <a:solidFill>
          <a:schemeClr val="tx1"/>
        </a:solidFill>
        <a:latin typeface="Meiryo Regular"/>
        <a:ea typeface="+mn-ea"/>
        <a:cs typeface="+mn-cs"/>
      </a:defRPr>
    </a:lvl3pPr>
    <a:lvl4pPr marL="1371600" algn="l" defTabSz="914400" rtl="0" eaLnBrk="1" latinLnBrk="0" hangingPunct="1">
      <a:defRPr kumimoji="1" sz="1200" b="0" i="0" kern="1200">
        <a:solidFill>
          <a:schemeClr val="tx1"/>
        </a:solidFill>
        <a:latin typeface="Meiryo Regular"/>
        <a:ea typeface="+mn-ea"/>
        <a:cs typeface="+mn-cs"/>
      </a:defRPr>
    </a:lvl4pPr>
    <a:lvl5pPr marL="1828800" algn="l" defTabSz="914400" rtl="0" eaLnBrk="1" latinLnBrk="0" hangingPunct="1">
      <a:defRPr kumimoji="1" sz="1200" b="0" i="0" kern="1200">
        <a:solidFill>
          <a:schemeClr val="tx1"/>
        </a:solidFill>
        <a:latin typeface="Meiryo Regular"/>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95A54948-648B-4AC2-BFCE-A27E5B388A6F}" type="slidenum">
              <a:rPr kumimoji="1" lang="ja-JP" altLang="en-US" smtClean="0"/>
              <a:t>0</a:t>
            </a:fld>
            <a:endParaRPr kumimoji="1" lang="ja-JP" altLang="en-US"/>
          </a:p>
        </p:txBody>
      </p:sp>
    </p:spTree>
    <p:extLst>
      <p:ext uri="{BB962C8B-B14F-4D97-AF65-F5344CB8AC3E}">
        <p14:creationId xmlns:p14="http://schemas.microsoft.com/office/powerpoint/2010/main" val="30329619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95A54948-648B-4AC2-BFCE-A27E5B388A6F}" type="slidenum">
              <a:rPr kumimoji="1" lang="ja-JP" altLang="en-US" smtClean="0"/>
              <a:t>9</a:t>
            </a:fld>
            <a:endParaRPr kumimoji="1" lang="ja-JP" altLang="en-US"/>
          </a:p>
        </p:txBody>
      </p:sp>
    </p:spTree>
    <p:extLst>
      <p:ext uri="{BB962C8B-B14F-4D97-AF65-F5344CB8AC3E}">
        <p14:creationId xmlns:p14="http://schemas.microsoft.com/office/powerpoint/2010/main" val="6995653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95A54948-648B-4AC2-BFCE-A27E5B388A6F}" type="slidenum">
              <a:rPr kumimoji="1" lang="ja-JP" altLang="en-US" smtClean="0"/>
              <a:t>10</a:t>
            </a:fld>
            <a:endParaRPr kumimoji="1" lang="ja-JP" altLang="en-US"/>
          </a:p>
        </p:txBody>
      </p:sp>
    </p:spTree>
    <p:extLst>
      <p:ext uri="{BB962C8B-B14F-4D97-AF65-F5344CB8AC3E}">
        <p14:creationId xmlns:p14="http://schemas.microsoft.com/office/powerpoint/2010/main" val="37856986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95A54948-648B-4AC2-BFCE-A27E5B388A6F}" type="slidenum">
              <a:rPr kumimoji="1" lang="ja-JP" altLang="en-US" smtClean="0"/>
              <a:t>11</a:t>
            </a:fld>
            <a:endParaRPr kumimoji="1" lang="ja-JP" altLang="en-US"/>
          </a:p>
        </p:txBody>
      </p:sp>
    </p:spTree>
    <p:extLst>
      <p:ext uri="{BB962C8B-B14F-4D97-AF65-F5344CB8AC3E}">
        <p14:creationId xmlns:p14="http://schemas.microsoft.com/office/powerpoint/2010/main" val="7853515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95A54948-648B-4AC2-BFCE-A27E5B388A6F}" type="slidenum">
              <a:rPr kumimoji="1" lang="ja-JP" altLang="en-US" smtClean="0"/>
              <a:t>12</a:t>
            </a:fld>
            <a:endParaRPr kumimoji="1" lang="ja-JP" altLang="en-US"/>
          </a:p>
        </p:txBody>
      </p:sp>
    </p:spTree>
    <p:extLst>
      <p:ext uri="{BB962C8B-B14F-4D97-AF65-F5344CB8AC3E}">
        <p14:creationId xmlns:p14="http://schemas.microsoft.com/office/powerpoint/2010/main" val="29698377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95A54948-648B-4AC2-BFCE-A27E5B388A6F}" type="slidenum">
              <a:rPr kumimoji="1" lang="ja-JP" altLang="en-US" smtClean="0"/>
              <a:t>13</a:t>
            </a:fld>
            <a:endParaRPr kumimoji="1" lang="ja-JP" altLang="en-US"/>
          </a:p>
        </p:txBody>
      </p:sp>
    </p:spTree>
    <p:extLst>
      <p:ext uri="{BB962C8B-B14F-4D97-AF65-F5344CB8AC3E}">
        <p14:creationId xmlns:p14="http://schemas.microsoft.com/office/powerpoint/2010/main" val="39412753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95A54948-648B-4AC2-BFCE-A27E5B388A6F}" type="slidenum">
              <a:rPr kumimoji="1" lang="ja-JP" altLang="en-US" smtClean="0"/>
              <a:t>14</a:t>
            </a:fld>
            <a:endParaRPr kumimoji="1" lang="ja-JP" altLang="en-US"/>
          </a:p>
        </p:txBody>
      </p:sp>
    </p:spTree>
    <p:extLst>
      <p:ext uri="{BB962C8B-B14F-4D97-AF65-F5344CB8AC3E}">
        <p14:creationId xmlns:p14="http://schemas.microsoft.com/office/powerpoint/2010/main" val="21578532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95A54948-648B-4AC2-BFCE-A27E5B388A6F}" type="slidenum">
              <a:rPr kumimoji="1" lang="ja-JP" altLang="en-US" smtClean="0"/>
              <a:t>15</a:t>
            </a:fld>
            <a:endParaRPr kumimoji="1" lang="ja-JP" altLang="en-US"/>
          </a:p>
        </p:txBody>
      </p:sp>
    </p:spTree>
    <p:extLst>
      <p:ext uri="{BB962C8B-B14F-4D97-AF65-F5344CB8AC3E}">
        <p14:creationId xmlns:p14="http://schemas.microsoft.com/office/powerpoint/2010/main" val="1694688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95A54948-648B-4AC2-BFCE-A27E5B388A6F}" type="slidenum">
              <a:rPr kumimoji="1" lang="ja-JP" altLang="en-US" smtClean="0"/>
              <a:t>16</a:t>
            </a:fld>
            <a:endParaRPr kumimoji="1" lang="ja-JP" altLang="en-US"/>
          </a:p>
        </p:txBody>
      </p:sp>
    </p:spTree>
    <p:extLst>
      <p:ext uri="{BB962C8B-B14F-4D97-AF65-F5344CB8AC3E}">
        <p14:creationId xmlns:p14="http://schemas.microsoft.com/office/powerpoint/2010/main" val="40658740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95A54948-648B-4AC2-BFCE-A27E5B388A6F}" type="slidenum">
              <a:rPr kumimoji="1" lang="ja-JP" altLang="en-US" smtClean="0"/>
              <a:t>17</a:t>
            </a:fld>
            <a:endParaRPr kumimoji="1" lang="ja-JP" altLang="en-US"/>
          </a:p>
        </p:txBody>
      </p:sp>
    </p:spTree>
    <p:extLst>
      <p:ext uri="{BB962C8B-B14F-4D97-AF65-F5344CB8AC3E}">
        <p14:creationId xmlns:p14="http://schemas.microsoft.com/office/powerpoint/2010/main" val="27425782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95A54948-648B-4AC2-BFCE-A27E5B388A6F}" type="slidenum">
              <a:rPr kumimoji="1" lang="ja-JP" altLang="en-US" smtClean="0"/>
              <a:t>18</a:t>
            </a:fld>
            <a:endParaRPr kumimoji="1" lang="ja-JP" altLang="en-US"/>
          </a:p>
        </p:txBody>
      </p:sp>
    </p:spTree>
    <p:extLst>
      <p:ext uri="{BB962C8B-B14F-4D97-AF65-F5344CB8AC3E}">
        <p14:creationId xmlns:p14="http://schemas.microsoft.com/office/powerpoint/2010/main" val="262099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95A54948-648B-4AC2-BFCE-A27E5B388A6F}" type="slidenum">
              <a:rPr kumimoji="1" lang="ja-JP" altLang="en-US" smtClean="0"/>
              <a:t>1</a:t>
            </a:fld>
            <a:endParaRPr kumimoji="1" lang="ja-JP" altLang="en-US"/>
          </a:p>
        </p:txBody>
      </p:sp>
    </p:spTree>
    <p:extLst>
      <p:ext uri="{BB962C8B-B14F-4D97-AF65-F5344CB8AC3E}">
        <p14:creationId xmlns:p14="http://schemas.microsoft.com/office/powerpoint/2010/main" val="19810338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95A54948-648B-4AC2-BFCE-A27E5B388A6F}" type="slidenum">
              <a:rPr kumimoji="1" lang="ja-JP" altLang="en-US" smtClean="0"/>
              <a:t>19</a:t>
            </a:fld>
            <a:endParaRPr kumimoji="1" lang="ja-JP" altLang="en-US"/>
          </a:p>
        </p:txBody>
      </p:sp>
    </p:spTree>
    <p:extLst>
      <p:ext uri="{BB962C8B-B14F-4D97-AF65-F5344CB8AC3E}">
        <p14:creationId xmlns:p14="http://schemas.microsoft.com/office/powerpoint/2010/main" val="5227207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95A54948-648B-4AC2-BFCE-A27E5B388A6F}" type="slidenum">
              <a:rPr kumimoji="1" lang="ja-JP" altLang="en-US" smtClean="0"/>
              <a:t>20</a:t>
            </a:fld>
            <a:endParaRPr kumimoji="1" lang="ja-JP" altLang="en-US"/>
          </a:p>
        </p:txBody>
      </p:sp>
    </p:spTree>
    <p:extLst>
      <p:ext uri="{BB962C8B-B14F-4D97-AF65-F5344CB8AC3E}">
        <p14:creationId xmlns:p14="http://schemas.microsoft.com/office/powerpoint/2010/main" val="24297979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95A54948-648B-4AC2-BFCE-A27E5B388A6F}" type="slidenum">
              <a:rPr kumimoji="1" lang="ja-JP" altLang="en-US" smtClean="0"/>
              <a:t>29</a:t>
            </a:fld>
            <a:endParaRPr kumimoji="1" lang="ja-JP" altLang="en-US"/>
          </a:p>
        </p:txBody>
      </p:sp>
    </p:spTree>
    <p:extLst>
      <p:ext uri="{BB962C8B-B14F-4D97-AF65-F5344CB8AC3E}">
        <p14:creationId xmlns:p14="http://schemas.microsoft.com/office/powerpoint/2010/main" val="4348040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95A54948-648B-4AC2-BFCE-A27E5B388A6F}" type="slidenum">
              <a:rPr kumimoji="1" lang="ja-JP" altLang="en-US" smtClean="0"/>
              <a:t>30</a:t>
            </a:fld>
            <a:endParaRPr kumimoji="1" lang="ja-JP" altLang="en-US"/>
          </a:p>
        </p:txBody>
      </p:sp>
    </p:spTree>
    <p:extLst>
      <p:ext uri="{BB962C8B-B14F-4D97-AF65-F5344CB8AC3E}">
        <p14:creationId xmlns:p14="http://schemas.microsoft.com/office/powerpoint/2010/main" val="32125309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95A54948-648B-4AC2-BFCE-A27E5B388A6F}" type="slidenum">
              <a:rPr kumimoji="1" lang="ja-JP" altLang="en-US" smtClean="0"/>
              <a:t>32</a:t>
            </a:fld>
            <a:endParaRPr kumimoji="1" lang="ja-JP" altLang="en-US"/>
          </a:p>
        </p:txBody>
      </p:sp>
    </p:spTree>
    <p:extLst>
      <p:ext uri="{BB962C8B-B14F-4D97-AF65-F5344CB8AC3E}">
        <p14:creationId xmlns:p14="http://schemas.microsoft.com/office/powerpoint/2010/main" val="16859114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5A54948-648B-4AC2-BFCE-A27E5B388A6F}" type="slidenum">
              <a:rPr lang="ja-JP" altLang="en-US" smtClean="0"/>
              <a:pPr/>
              <a:t>44</a:t>
            </a:fld>
            <a:endParaRPr lang="ja-JP" altLang="en-US"/>
          </a:p>
        </p:txBody>
      </p:sp>
    </p:spTree>
    <p:extLst>
      <p:ext uri="{BB962C8B-B14F-4D97-AF65-F5344CB8AC3E}">
        <p14:creationId xmlns:p14="http://schemas.microsoft.com/office/powerpoint/2010/main" val="27457859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5A54948-648B-4AC2-BFCE-A27E5B388A6F}" type="slidenum">
              <a:rPr lang="ja-JP" altLang="en-US" smtClean="0"/>
              <a:pPr/>
              <a:t>50</a:t>
            </a:fld>
            <a:endParaRPr lang="ja-JP" altLang="en-US"/>
          </a:p>
        </p:txBody>
      </p:sp>
    </p:spTree>
    <p:extLst>
      <p:ext uri="{BB962C8B-B14F-4D97-AF65-F5344CB8AC3E}">
        <p14:creationId xmlns:p14="http://schemas.microsoft.com/office/powerpoint/2010/main" val="42806421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95A54948-648B-4AC2-BFCE-A27E5B388A6F}" type="slidenum">
              <a:rPr kumimoji="1" lang="ja-JP" altLang="en-US" smtClean="0"/>
              <a:t>51</a:t>
            </a:fld>
            <a:endParaRPr kumimoji="1" lang="ja-JP" altLang="en-US"/>
          </a:p>
        </p:txBody>
      </p:sp>
    </p:spTree>
    <p:extLst>
      <p:ext uri="{BB962C8B-B14F-4D97-AF65-F5344CB8AC3E}">
        <p14:creationId xmlns:p14="http://schemas.microsoft.com/office/powerpoint/2010/main" val="40705463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95A54948-648B-4AC2-BFCE-A27E5B388A6F}" type="slidenum">
              <a:rPr kumimoji="1" lang="ja-JP" altLang="en-US" smtClean="0"/>
              <a:t>52</a:t>
            </a:fld>
            <a:endParaRPr kumimoji="1" lang="ja-JP" altLang="en-US"/>
          </a:p>
        </p:txBody>
      </p:sp>
    </p:spTree>
    <p:extLst>
      <p:ext uri="{BB962C8B-B14F-4D97-AF65-F5344CB8AC3E}">
        <p14:creationId xmlns:p14="http://schemas.microsoft.com/office/powerpoint/2010/main" val="5167056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95A54948-648B-4AC2-BFCE-A27E5B388A6F}" type="slidenum">
              <a:rPr kumimoji="1" lang="ja-JP" altLang="en-US" smtClean="0"/>
              <a:t>53</a:t>
            </a:fld>
            <a:endParaRPr kumimoji="1" lang="ja-JP" altLang="en-US"/>
          </a:p>
        </p:txBody>
      </p:sp>
    </p:spTree>
    <p:extLst>
      <p:ext uri="{BB962C8B-B14F-4D97-AF65-F5344CB8AC3E}">
        <p14:creationId xmlns:p14="http://schemas.microsoft.com/office/powerpoint/2010/main" val="16044192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95A54948-648B-4AC2-BFCE-A27E5B388A6F}" type="slidenum">
              <a:rPr kumimoji="1" lang="ja-JP" altLang="en-US" smtClean="0"/>
              <a:t>2</a:t>
            </a:fld>
            <a:endParaRPr kumimoji="1" lang="ja-JP" altLang="en-US"/>
          </a:p>
        </p:txBody>
      </p:sp>
    </p:spTree>
    <p:extLst>
      <p:ext uri="{BB962C8B-B14F-4D97-AF65-F5344CB8AC3E}">
        <p14:creationId xmlns:p14="http://schemas.microsoft.com/office/powerpoint/2010/main" val="10640012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00150" y="1143000"/>
            <a:ext cx="4457700" cy="308610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95A54948-648B-4AC2-BFCE-A27E5B388A6F}" type="slidenum">
              <a:rPr kumimoji="1" lang="ja-JP" altLang="en-US" smtClean="0"/>
              <a:t>54</a:t>
            </a:fld>
            <a:endParaRPr kumimoji="1" lang="ja-JP" altLang="en-US"/>
          </a:p>
        </p:txBody>
      </p:sp>
    </p:spTree>
    <p:extLst>
      <p:ext uri="{BB962C8B-B14F-4D97-AF65-F5344CB8AC3E}">
        <p14:creationId xmlns:p14="http://schemas.microsoft.com/office/powerpoint/2010/main" val="40419736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00150" y="1143000"/>
            <a:ext cx="4457700" cy="308610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95A54948-648B-4AC2-BFCE-A27E5B388A6F}" type="slidenum">
              <a:rPr kumimoji="1" lang="ja-JP" altLang="en-US" smtClean="0"/>
              <a:t>55</a:t>
            </a:fld>
            <a:endParaRPr kumimoji="1" lang="ja-JP" altLang="en-US"/>
          </a:p>
        </p:txBody>
      </p:sp>
    </p:spTree>
    <p:extLst>
      <p:ext uri="{BB962C8B-B14F-4D97-AF65-F5344CB8AC3E}">
        <p14:creationId xmlns:p14="http://schemas.microsoft.com/office/powerpoint/2010/main" val="21570285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95A54948-648B-4AC2-BFCE-A27E5B388A6F}" type="slidenum">
              <a:rPr kumimoji="1" lang="ja-JP" altLang="en-US" smtClean="0"/>
              <a:t>56</a:t>
            </a:fld>
            <a:endParaRPr kumimoji="1" lang="ja-JP" altLang="en-US"/>
          </a:p>
        </p:txBody>
      </p:sp>
    </p:spTree>
    <p:extLst>
      <p:ext uri="{BB962C8B-B14F-4D97-AF65-F5344CB8AC3E}">
        <p14:creationId xmlns:p14="http://schemas.microsoft.com/office/powerpoint/2010/main" val="39550749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95A54948-648B-4AC2-BFCE-A27E5B388A6F}" type="slidenum">
              <a:rPr kumimoji="1" lang="ja-JP" altLang="en-US" smtClean="0"/>
              <a:t>57</a:t>
            </a:fld>
            <a:endParaRPr kumimoji="1" lang="ja-JP" altLang="en-US"/>
          </a:p>
        </p:txBody>
      </p:sp>
    </p:spTree>
    <p:extLst>
      <p:ext uri="{BB962C8B-B14F-4D97-AF65-F5344CB8AC3E}">
        <p14:creationId xmlns:p14="http://schemas.microsoft.com/office/powerpoint/2010/main" val="23817936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95A54948-648B-4AC2-BFCE-A27E5B388A6F}" type="slidenum">
              <a:rPr kumimoji="1" lang="ja-JP" altLang="en-US" smtClean="0"/>
              <a:t>3</a:t>
            </a:fld>
            <a:endParaRPr kumimoji="1" lang="ja-JP" altLang="en-US"/>
          </a:p>
        </p:txBody>
      </p:sp>
    </p:spTree>
    <p:extLst>
      <p:ext uri="{BB962C8B-B14F-4D97-AF65-F5344CB8AC3E}">
        <p14:creationId xmlns:p14="http://schemas.microsoft.com/office/powerpoint/2010/main" val="8462218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95A54948-648B-4AC2-BFCE-A27E5B388A6F}" type="slidenum">
              <a:rPr kumimoji="1" lang="ja-JP" altLang="en-US" smtClean="0"/>
              <a:t>4</a:t>
            </a:fld>
            <a:endParaRPr kumimoji="1" lang="ja-JP" altLang="en-US"/>
          </a:p>
        </p:txBody>
      </p:sp>
    </p:spTree>
    <p:extLst>
      <p:ext uri="{BB962C8B-B14F-4D97-AF65-F5344CB8AC3E}">
        <p14:creationId xmlns:p14="http://schemas.microsoft.com/office/powerpoint/2010/main" val="21185540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95A54948-648B-4AC2-BFCE-A27E5B388A6F}" type="slidenum">
              <a:rPr kumimoji="1" lang="ja-JP" altLang="en-US" smtClean="0"/>
              <a:t>5</a:t>
            </a:fld>
            <a:endParaRPr kumimoji="1" lang="ja-JP" altLang="en-US"/>
          </a:p>
        </p:txBody>
      </p:sp>
    </p:spTree>
    <p:extLst>
      <p:ext uri="{BB962C8B-B14F-4D97-AF65-F5344CB8AC3E}">
        <p14:creationId xmlns:p14="http://schemas.microsoft.com/office/powerpoint/2010/main" val="22231027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95A54948-648B-4AC2-BFCE-A27E5B388A6F}" type="slidenum">
              <a:rPr kumimoji="1" lang="ja-JP" altLang="en-US" smtClean="0"/>
              <a:t>6</a:t>
            </a:fld>
            <a:endParaRPr kumimoji="1" lang="ja-JP" altLang="en-US"/>
          </a:p>
        </p:txBody>
      </p:sp>
    </p:spTree>
    <p:extLst>
      <p:ext uri="{BB962C8B-B14F-4D97-AF65-F5344CB8AC3E}">
        <p14:creationId xmlns:p14="http://schemas.microsoft.com/office/powerpoint/2010/main" val="34247805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95A54948-648B-4AC2-BFCE-A27E5B388A6F}" type="slidenum">
              <a:rPr kumimoji="1" lang="ja-JP" altLang="en-US" smtClean="0"/>
              <a:t>7</a:t>
            </a:fld>
            <a:endParaRPr kumimoji="1" lang="ja-JP" altLang="en-US"/>
          </a:p>
        </p:txBody>
      </p:sp>
    </p:spTree>
    <p:extLst>
      <p:ext uri="{BB962C8B-B14F-4D97-AF65-F5344CB8AC3E}">
        <p14:creationId xmlns:p14="http://schemas.microsoft.com/office/powerpoint/2010/main" val="17932479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95A54948-648B-4AC2-BFCE-A27E5B388A6F}" type="slidenum">
              <a:rPr kumimoji="1" lang="ja-JP" altLang="en-US" smtClean="0"/>
              <a:t>8</a:t>
            </a:fld>
            <a:endParaRPr kumimoji="1" lang="ja-JP" altLang="en-US"/>
          </a:p>
        </p:txBody>
      </p:sp>
    </p:spTree>
    <p:extLst>
      <p:ext uri="{BB962C8B-B14F-4D97-AF65-F5344CB8AC3E}">
        <p14:creationId xmlns:p14="http://schemas.microsoft.com/office/powerpoint/2010/main" val="6686025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8" name="正方形/長方形 7"/>
          <p:cNvSpPr/>
          <p:nvPr userDrawn="1"/>
        </p:nvSpPr>
        <p:spPr>
          <a:xfrm>
            <a:off x="0" y="0"/>
            <a:ext cx="9906000" cy="6858000"/>
          </a:xfrm>
          <a:prstGeom prst="rect">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0" i="0">
              <a:latin typeface="Meiryo Regular"/>
            </a:endParaRPr>
          </a:p>
        </p:txBody>
      </p:sp>
      <p:sp>
        <p:nvSpPr>
          <p:cNvPr id="2" name="Title 1"/>
          <p:cNvSpPr>
            <a:spLocks noGrp="1"/>
          </p:cNvSpPr>
          <p:nvPr>
            <p:ph type="ctrTitle"/>
          </p:nvPr>
        </p:nvSpPr>
        <p:spPr>
          <a:xfrm>
            <a:off x="681038" y="2484413"/>
            <a:ext cx="8420100" cy="723629"/>
          </a:xfrm>
          <a:noFill/>
        </p:spPr>
        <p:txBody>
          <a:bodyPr anchor="b">
            <a:normAutofit/>
          </a:bodyPr>
          <a:lstStyle>
            <a:lvl1pPr algn="l">
              <a:defRPr sz="3200">
                <a:solidFill>
                  <a:schemeClr val="bg1"/>
                </a:solidFill>
                <a:effectLst/>
                <a:latin typeface="Meiryo" charset="-128"/>
                <a:ea typeface="Meiryo" charset="-128"/>
                <a:cs typeface="Meiryo" charset="-128"/>
              </a:defRPr>
            </a:lvl1pPr>
          </a:lstStyle>
          <a:p>
            <a:r>
              <a:rPr lang="ja-JP" altLang="en-US"/>
              <a:t>マスター タイトルの書式設定</a:t>
            </a:r>
            <a:endParaRPr lang="en-US"/>
          </a:p>
        </p:txBody>
      </p:sp>
      <p:sp>
        <p:nvSpPr>
          <p:cNvPr id="5" name="Footer Placeholder 4"/>
          <p:cNvSpPr>
            <a:spLocks noGrp="1"/>
          </p:cNvSpPr>
          <p:nvPr>
            <p:ph type="ftr" sz="quarter" idx="11"/>
          </p:nvPr>
        </p:nvSpPr>
        <p:spPr>
          <a:xfrm>
            <a:off x="576000" y="6408000"/>
            <a:ext cx="3343275" cy="360000"/>
          </a:xfrm>
        </p:spPr>
        <p:txBody>
          <a:bodyPr/>
          <a:lstStyle>
            <a:lvl1pPr algn="l">
              <a:defRPr>
                <a:solidFill>
                  <a:schemeClr val="bg1"/>
                </a:solidFill>
              </a:defRPr>
            </a:lvl1pPr>
          </a:lstStyle>
          <a:p>
            <a:r>
              <a:rPr lang="en-US" altLang="ja-JP" dirty="0">
                <a:latin typeface="Meiryo Regular"/>
              </a:rPr>
              <a:t>(C) </a:t>
            </a:r>
            <a:r>
              <a:rPr lang="en-US" altLang="ja-JP" dirty="0" err="1">
                <a:latin typeface="Meiryo Regular"/>
              </a:rPr>
              <a:t>Alfasado</a:t>
            </a:r>
            <a:r>
              <a:rPr lang="en-US" altLang="ja-JP" dirty="0">
                <a:latin typeface="Meiryo Regular"/>
              </a:rPr>
              <a:t> Inc.</a:t>
            </a:r>
            <a:endParaRPr lang="ja-JP" altLang="en-US">
              <a:latin typeface="Meiryo Regular"/>
            </a:endParaRPr>
          </a:p>
        </p:txBody>
      </p:sp>
      <p:sp>
        <p:nvSpPr>
          <p:cNvPr id="6" name="Slide Number Placeholder 5"/>
          <p:cNvSpPr>
            <a:spLocks noGrp="1"/>
          </p:cNvSpPr>
          <p:nvPr>
            <p:ph type="sldNum" sz="quarter" idx="12"/>
          </p:nvPr>
        </p:nvSpPr>
        <p:spPr>
          <a:xfrm>
            <a:off x="7452000" y="6408000"/>
            <a:ext cx="2228850" cy="365125"/>
          </a:xfrm>
        </p:spPr>
        <p:txBody>
          <a:bodyPr/>
          <a:lstStyle>
            <a:lvl1pPr>
              <a:defRPr b="0" i="0">
                <a:solidFill>
                  <a:schemeClr val="bg1"/>
                </a:solidFill>
              </a:defRPr>
            </a:lvl1pPr>
          </a:lstStyle>
          <a:p>
            <a:fld id="{34A33FB1-FE07-45E7-845D-641C44171B92}" type="slidenum">
              <a:rPr lang="ja-JP" altLang="en-US" smtClean="0"/>
              <a:pPr/>
              <a:t>‹#›</a:t>
            </a:fld>
            <a:endParaRPr lang="ja-JP" altLang="en-US"/>
          </a:p>
        </p:txBody>
      </p:sp>
    </p:spTree>
    <p:extLst>
      <p:ext uri="{BB962C8B-B14F-4D97-AF65-F5344CB8AC3E}">
        <p14:creationId xmlns:p14="http://schemas.microsoft.com/office/powerpoint/2010/main" val="25620191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1038" y="2484413"/>
            <a:ext cx="8420100" cy="723629"/>
          </a:xfrm>
          <a:noFill/>
        </p:spPr>
        <p:txBody>
          <a:bodyPr anchor="b">
            <a:normAutofit/>
          </a:bodyPr>
          <a:lstStyle>
            <a:lvl1pPr algn="l">
              <a:defRPr sz="3200">
                <a:solidFill>
                  <a:schemeClr val="tx1"/>
                </a:solidFill>
                <a:effectLst/>
                <a:latin typeface="Meiryo" charset="-128"/>
                <a:ea typeface="Meiryo" charset="-128"/>
                <a:cs typeface="Meiryo" charset="-128"/>
              </a:defRPr>
            </a:lvl1pPr>
          </a:lstStyle>
          <a:p>
            <a:r>
              <a:rPr lang="ja-JP" altLang="en-US"/>
              <a:t>マスター タイトルの書式設定</a:t>
            </a:r>
            <a:endParaRPr lang="en-US"/>
          </a:p>
        </p:txBody>
      </p:sp>
      <p:sp>
        <p:nvSpPr>
          <p:cNvPr id="7" name="正方形/長方形 6"/>
          <p:cNvSpPr/>
          <p:nvPr userDrawn="1"/>
        </p:nvSpPr>
        <p:spPr>
          <a:xfrm>
            <a:off x="0" y="6390000"/>
            <a:ext cx="9906000" cy="468000"/>
          </a:xfrm>
          <a:prstGeom prst="rect">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0" i="0">
              <a:latin typeface="Meiryo Regular"/>
            </a:endParaRPr>
          </a:p>
        </p:txBody>
      </p:sp>
      <p:sp>
        <p:nvSpPr>
          <p:cNvPr id="9" name="Footer Placeholder 4"/>
          <p:cNvSpPr>
            <a:spLocks noGrp="1"/>
          </p:cNvSpPr>
          <p:nvPr>
            <p:ph type="ftr" sz="quarter" idx="11"/>
          </p:nvPr>
        </p:nvSpPr>
        <p:spPr>
          <a:xfrm>
            <a:off x="576000" y="6408000"/>
            <a:ext cx="3343275" cy="360000"/>
          </a:xfrm>
        </p:spPr>
        <p:txBody>
          <a:bodyPr/>
          <a:lstStyle>
            <a:lvl1pPr algn="l">
              <a:defRPr>
                <a:solidFill>
                  <a:schemeClr val="bg1"/>
                </a:solidFill>
              </a:defRPr>
            </a:lvl1pPr>
          </a:lstStyle>
          <a:p>
            <a:r>
              <a:rPr lang="en-US" altLang="ja-JP" dirty="0">
                <a:latin typeface="Meiryo Regular"/>
              </a:rPr>
              <a:t>(C) </a:t>
            </a:r>
            <a:r>
              <a:rPr lang="en-US" altLang="ja-JP" dirty="0" err="1">
                <a:latin typeface="Meiryo Regular"/>
              </a:rPr>
              <a:t>Alfasado</a:t>
            </a:r>
            <a:r>
              <a:rPr lang="en-US" altLang="ja-JP" dirty="0">
                <a:latin typeface="Meiryo Regular"/>
              </a:rPr>
              <a:t> Inc.</a:t>
            </a:r>
            <a:endParaRPr lang="ja-JP" altLang="en-US">
              <a:latin typeface="Meiryo Regular"/>
            </a:endParaRPr>
          </a:p>
        </p:txBody>
      </p:sp>
      <p:sp>
        <p:nvSpPr>
          <p:cNvPr id="10" name="Slide Number Placeholder 5"/>
          <p:cNvSpPr>
            <a:spLocks noGrp="1"/>
          </p:cNvSpPr>
          <p:nvPr>
            <p:ph type="sldNum" sz="quarter" idx="12"/>
          </p:nvPr>
        </p:nvSpPr>
        <p:spPr>
          <a:xfrm>
            <a:off x="7452000" y="6408000"/>
            <a:ext cx="2228850" cy="365125"/>
          </a:xfrm>
        </p:spPr>
        <p:txBody>
          <a:bodyPr/>
          <a:lstStyle>
            <a:lvl1pPr>
              <a:defRPr b="0" i="0">
                <a:solidFill>
                  <a:schemeClr val="bg1"/>
                </a:solidFill>
              </a:defRPr>
            </a:lvl1pPr>
          </a:lstStyle>
          <a:p>
            <a:fld id="{34A33FB1-FE07-45E7-845D-641C44171B92}" type="slidenum">
              <a:rPr lang="ja-JP" altLang="en-US" smtClean="0"/>
              <a:pPr/>
              <a:t>‹#›</a:t>
            </a:fld>
            <a:endParaRPr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10" name="正方形/長方形 9"/>
          <p:cNvSpPr/>
          <p:nvPr userDrawn="1"/>
        </p:nvSpPr>
        <p:spPr>
          <a:xfrm>
            <a:off x="0" y="6390000"/>
            <a:ext cx="9906000" cy="468000"/>
          </a:xfrm>
          <a:prstGeom prst="rect">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0" i="0">
              <a:latin typeface="Meiryo Regular"/>
            </a:endParaRPr>
          </a:p>
        </p:txBody>
      </p:sp>
      <p:sp>
        <p:nvSpPr>
          <p:cNvPr id="11" name="Footer Placeholder 4"/>
          <p:cNvSpPr>
            <a:spLocks noGrp="1"/>
          </p:cNvSpPr>
          <p:nvPr>
            <p:ph type="ftr" sz="quarter" idx="11"/>
          </p:nvPr>
        </p:nvSpPr>
        <p:spPr>
          <a:xfrm>
            <a:off x="576000" y="6408000"/>
            <a:ext cx="3343275" cy="360000"/>
          </a:xfrm>
        </p:spPr>
        <p:txBody>
          <a:bodyPr/>
          <a:lstStyle>
            <a:lvl1pPr algn="l">
              <a:defRPr>
                <a:solidFill>
                  <a:schemeClr val="bg1"/>
                </a:solidFill>
              </a:defRPr>
            </a:lvl1pPr>
          </a:lstStyle>
          <a:p>
            <a:r>
              <a:rPr lang="en-US" altLang="ja-JP" dirty="0">
                <a:latin typeface="Meiryo Regular"/>
              </a:rPr>
              <a:t>(C) </a:t>
            </a:r>
            <a:r>
              <a:rPr lang="en-US" altLang="ja-JP" dirty="0" err="1">
                <a:latin typeface="Meiryo Regular"/>
              </a:rPr>
              <a:t>Alfasado</a:t>
            </a:r>
            <a:r>
              <a:rPr lang="en-US" altLang="ja-JP" dirty="0">
                <a:latin typeface="Meiryo Regular"/>
              </a:rPr>
              <a:t> Inc.</a:t>
            </a:r>
            <a:endParaRPr lang="ja-JP" altLang="en-US">
              <a:latin typeface="Meiryo Regular"/>
            </a:endParaRPr>
          </a:p>
        </p:txBody>
      </p:sp>
      <p:sp>
        <p:nvSpPr>
          <p:cNvPr id="12" name="Slide Number Placeholder 5"/>
          <p:cNvSpPr>
            <a:spLocks noGrp="1"/>
          </p:cNvSpPr>
          <p:nvPr>
            <p:ph type="sldNum" sz="quarter" idx="12"/>
          </p:nvPr>
        </p:nvSpPr>
        <p:spPr>
          <a:xfrm>
            <a:off x="7452000" y="6408000"/>
            <a:ext cx="2228850" cy="365125"/>
          </a:xfrm>
        </p:spPr>
        <p:txBody>
          <a:bodyPr/>
          <a:lstStyle>
            <a:lvl1pPr>
              <a:defRPr b="0" i="0">
                <a:solidFill>
                  <a:schemeClr val="bg1"/>
                </a:solidFill>
              </a:defRPr>
            </a:lvl1pPr>
          </a:lstStyle>
          <a:p>
            <a:fld id="{34A33FB1-FE07-45E7-845D-641C44171B92}" type="slidenum">
              <a:rPr lang="ja-JP" altLang="en-US" smtClean="0"/>
              <a:pPr/>
              <a:t>‹#›</a:t>
            </a:fld>
            <a:endParaRPr lang="ja-JP" altLang="en-US"/>
          </a:p>
        </p:txBody>
      </p:sp>
    </p:spTree>
    <p:extLst>
      <p:ext uri="{BB962C8B-B14F-4D97-AF65-F5344CB8AC3E}">
        <p14:creationId xmlns:p14="http://schemas.microsoft.com/office/powerpoint/2010/main" val="17253058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18" name="タイトル 1"/>
          <p:cNvSpPr>
            <a:spLocks noGrp="1"/>
          </p:cNvSpPr>
          <p:nvPr>
            <p:ph type="ctrTitle"/>
          </p:nvPr>
        </p:nvSpPr>
        <p:spPr>
          <a:xfrm>
            <a:off x="681039" y="292952"/>
            <a:ext cx="8697446" cy="622814"/>
          </a:xfrm>
        </p:spPr>
        <p:txBody>
          <a:bodyPr>
            <a:normAutofit/>
          </a:bodyPr>
          <a:lstStyle/>
          <a:p>
            <a:pPr algn="l"/>
            <a:r>
              <a:rPr lang="ja-JP" altLang="en-US" sz="2400" b="1">
                <a:latin typeface="メイリオ" panose="020B0604030504040204" pitchFamily="50" charset="-128"/>
                <a:ea typeface="メイリオ" panose="020B0604030504040204" pitchFamily="50" charset="-128"/>
              </a:rPr>
              <a:t>目次</a:t>
            </a:r>
          </a:p>
        </p:txBody>
      </p:sp>
      <p:sp>
        <p:nvSpPr>
          <p:cNvPr id="19" name="サブタイトル 2"/>
          <p:cNvSpPr txBox="1">
            <a:spLocks/>
          </p:cNvSpPr>
          <p:nvPr userDrawn="1"/>
        </p:nvSpPr>
        <p:spPr>
          <a:xfrm>
            <a:off x="381000" y="630238"/>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endParaRPr lang="ja-JP" altLang="en-US" b="0" i="0">
              <a:latin typeface="Meiryo Regular"/>
            </a:endParaRPr>
          </a:p>
        </p:txBody>
      </p:sp>
      <p:sp>
        <p:nvSpPr>
          <p:cNvPr id="20" name="正方形/長方形 19"/>
          <p:cNvSpPr/>
          <p:nvPr userDrawn="1"/>
        </p:nvSpPr>
        <p:spPr>
          <a:xfrm flipV="1">
            <a:off x="0" y="895838"/>
            <a:ext cx="8790317" cy="45719"/>
          </a:xfrm>
          <a:prstGeom prst="rect">
            <a:avLst/>
          </a:prstGeom>
          <a:gradFill flip="none" rotWithShape="1">
            <a:gsLst>
              <a:gs pos="99000">
                <a:schemeClr val="bg1"/>
              </a:gs>
              <a:gs pos="0">
                <a:srgbClr val="0070C0"/>
              </a:gs>
            </a:gsLst>
            <a:lin ang="0" scaled="1"/>
            <a:tileRect/>
          </a:gra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b="0" i="0">
              <a:latin typeface="Meiryo Regular"/>
            </a:endParaRPr>
          </a:p>
        </p:txBody>
      </p:sp>
      <p:sp>
        <p:nvSpPr>
          <p:cNvPr id="24" name="サブタイトル 2"/>
          <p:cNvSpPr txBox="1">
            <a:spLocks/>
          </p:cNvSpPr>
          <p:nvPr userDrawn="1"/>
        </p:nvSpPr>
        <p:spPr>
          <a:xfrm>
            <a:off x="681039" y="1198731"/>
            <a:ext cx="8697446" cy="46327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None/>
            </a:pPr>
            <a:endParaRPr lang="en-US" altLang="ja-JP" sz="1800" b="0" i="0">
              <a:latin typeface="Meiryo" charset="-128"/>
              <a:ea typeface="Meiryo" charset="-128"/>
              <a:cs typeface="Meiryo" charset="-128"/>
            </a:endParaRPr>
          </a:p>
        </p:txBody>
      </p:sp>
      <p:sp>
        <p:nvSpPr>
          <p:cNvPr id="32" name="正方形/長方形 31"/>
          <p:cNvSpPr/>
          <p:nvPr userDrawn="1"/>
        </p:nvSpPr>
        <p:spPr>
          <a:xfrm>
            <a:off x="0" y="6390000"/>
            <a:ext cx="9906000" cy="468000"/>
          </a:xfrm>
          <a:prstGeom prst="rect">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0" i="0">
              <a:latin typeface="Meiryo Regular"/>
            </a:endParaRPr>
          </a:p>
        </p:txBody>
      </p:sp>
      <p:sp>
        <p:nvSpPr>
          <p:cNvPr id="33" name="Footer Placeholder 4"/>
          <p:cNvSpPr>
            <a:spLocks noGrp="1"/>
          </p:cNvSpPr>
          <p:nvPr>
            <p:ph type="ftr" sz="quarter" idx="11"/>
          </p:nvPr>
        </p:nvSpPr>
        <p:spPr>
          <a:xfrm>
            <a:off x="576000" y="6408000"/>
            <a:ext cx="3343275" cy="360000"/>
          </a:xfrm>
        </p:spPr>
        <p:txBody>
          <a:bodyPr/>
          <a:lstStyle>
            <a:lvl1pPr algn="l">
              <a:defRPr>
                <a:solidFill>
                  <a:schemeClr val="bg1"/>
                </a:solidFill>
              </a:defRPr>
            </a:lvl1pPr>
          </a:lstStyle>
          <a:p>
            <a:r>
              <a:rPr lang="en-US" altLang="ja-JP" dirty="0">
                <a:latin typeface="Meiryo Regular"/>
              </a:rPr>
              <a:t>(C) </a:t>
            </a:r>
            <a:r>
              <a:rPr lang="en-US" altLang="ja-JP" dirty="0" err="1">
                <a:latin typeface="Meiryo Regular"/>
              </a:rPr>
              <a:t>Alfasado</a:t>
            </a:r>
            <a:r>
              <a:rPr lang="en-US" altLang="ja-JP" dirty="0">
                <a:latin typeface="Meiryo Regular"/>
              </a:rPr>
              <a:t> Inc.</a:t>
            </a:r>
            <a:endParaRPr lang="ja-JP" altLang="en-US">
              <a:latin typeface="Meiryo Regular"/>
            </a:endParaRPr>
          </a:p>
        </p:txBody>
      </p:sp>
      <p:sp>
        <p:nvSpPr>
          <p:cNvPr id="34" name="Slide Number Placeholder 5"/>
          <p:cNvSpPr>
            <a:spLocks noGrp="1"/>
          </p:cNvSpPr>
          <p:nvPr>
            <p:ph type="sldNum" sz="quarter" idx="12"/>
          </p:nvPr>
        </p:nvSpPr>
        <p:spPr>
          <a:xfrm>
            <a:off x="7452000" y="6408000"/>
            <a:ext cx="2228850" cy="365125"/>
          </a:xfrm>
        </p:spPr>
        <p:txBody>
          <a:bodyPr/>
          <a:lstStyle>
            <a:lvl1pPr>
              <a:defRPr b="0" i="0">
                <a:solidFill>
                  <a:schemeClr val="bg1"/>
                </a:solidFill>
              </a:defRPr>
            </a:lvl1pPr>
          </a:lstStyle>
          <a:p>
            <a:fld id="{34A33FB1-FE07-45E7-845D-641C44171B92}" type="slidenum">
              <a:rPr lang="ja-JP" altLang="en-US" smtClean="0"/>
              <a:pPr/>
              <a:t>‹#›</a:t>
            </a:fld>
            <a:endParaRPr lang="ja-JP" altLang="en-US"/>
          </a:p>
        </p:txBody>
      </p:sp>
    </p:spTree>
    <p:extLst>
      <p:ext uri="{BB962C8B-B14F-4D97-AF65-F5344CB8AC3E}">
        <p14:creationId xmlns:p14="http://schemas.microsoft.com/office/powerpoint/2010/main" val="24702410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タイトルとコンテンツ">
    <p:spTree>
      <p:nvGrpSpPr>
        <p:cNvPr id="1" name=""/>
        <p:cNvGrpSpPr/>
        <p:nvPr/>
      </p:nvGrpSpPr>
      <p:grpSpPr>
        <a:xfrm>
          <a:off x="0" y="0"/>
          <a:ext cx="0" cy="0"/>
          <a:chOff x="0" y="0"/>
          <a:chExt cx="0" cy="0"/>
        </a:xfrm>
      </p:grpSpPr>
      <p:sp>
        <p:nvSpPr>
          <p:cNvPr id="18" name="タイトル 1"/>
          <p:cNvSpPr>
            <a:spLocks noGrp="1"/>
          </p:cNvSpPr>
          <p:nvPr>
            <p:ph type="ctrTitle" hasCustomPrompt="1"/>
          </p:nvPr>
        </p:nvSpPr>
        <p:spPr>
          <a:xfrm>
            <a:off x="914400" y="414692"/>
            <a:ext cx="8489963" cy="536198"/>
          </a:xfrm>
        </p:spPr>
        <p:txBody>
          <a:bodyPr>
            <a:normAutofit/>
          </a:bodyPr>
          <a:lstStyle/>
          <a:p>
            <a:pPr algn="l"/>
            <a:r>
              <a:rPr lang="ja-JP" altLang="en-US" sz="2400" b="1">
                <a:latin typeface="メイリオ" panose="020B0604030504040204" pitchFamily="50" charset="-128"/>
                <a:ea typeface="メイリオ" panose="020B0604030504040204" pitchFamily="50" charset="-128"/>
              </a:rPr>
              <a:t>タイトル</a:t>
            </a:r>
          </a:p>
        </p:txBody>
      </p:sp>
      <p:sp>
        <p:nvSpPr>
          <p:cNvPr id="24" name="サブタイトル 2"/>
          <p:cNvSpPr txBox="1">
            <a:spLocks/>
          </p:cNvSpPr>
          <p:nvPr userDrawn="1"/>
        </p:nvSpPr>
        <p:spPr>
          <a:xfrm>
            <a:off x="681039" y="1198731"/>
            <a:ext cx="8697446" cy="46327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None/>
            </a:pPr>
            <a:endParaRPr lang="en-US" altLang="ja-JP" sz="1800" b="0" i="0">
              <a:latin typeface="Meiryo" charset="-128"/>
              <a:ea typeface="Meiryo" charset="-128"/>
              <a:cs typeface="Meiryo" charset="-128"/>
            </a:endParaRPr>
          </a:p>
        </p:txBody>
      </p:sp>
      <p:sp>
        <p:nvSpPr>
          <p:cNvPr id="26" name="正方形/長方形 25"/>
          <p:cNvSpPr/>
          <p:nvPr userDrawn="1"/>
        </p:nvSpPr>
        <p:spPr>
          <a:xfrm>
            <a:off x="720000" y="360000"/>
            <a:ext cx="50400" cy="612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0" i="0">
              <a:latin typeface="Meiryo Regular"/>
            </a:endParaRPr>
          </a:p>
        </p:txBody>
      </p:sp>
      <p:sp>
        <p:nvSpPr>
          <p:cNvPr id="4" name="テキスト プレースホルダー 3"/>
          <p:cNvSpPr>
            <a:spLocks noGrp="1"/>
          </p:cNvSpPr>
          <p:nvPr>
            <p:ph type="body" sz="quarter" idx="13"/>
          </p:nvPr>
        </p:nvSpPr>
        <p:spPr>
          <a:xfrm>
            <a:off x="654050" y="1198563"/>
            <a:ext cx="8724900" cy="4632325"/>
          </a:xfrm>
        </p:spPr>
        <p:txBody>
          <a:bodyPr>
            <a:normAutofit/>
          </a:bodyPr>
          <a:lstStyle>
            <a:lvl1pPr>
              <a:lnSpc>
                <a:spcPct val="100000"/>
              </a:lnSpc>
              <a:defRPr sz="2000">
                <a:latin typeface="Meiryo" charset="-128"/>
                <a:ea typeface="Meiryo" charset="-128"/>
                <a:cs typeface="Meiryo" charset="-128"/>
              </a:defRPr>
            </a:lvl1pPr>
            <a:lvl2pPr>
              <a:lnSpc>
                <a:spcPct val="100000"/>
              </a:lnSpc>
              <a:defRPr>
                <a:latin typeface="Meiryo" charset="-128"/>
                <a:ea typeface="Meiryo" charset="-128"/>
                <a:cs typeface="Meiryo" charset="-128"/>
              </a:defRPr>
            </a:lvl2pPr>
            <a:lvl3pPr>
              <a:lnSpc>
                <a:spcPct val="100000"/>
              </a:lnSpc>
              <a:defRPr>
                <a:latin typeface="Meiryo" charset="-128"/>
                <a:ea typeface="Meiryo" charset="-128"/>
                <a:cs typeface="Meiryo" charset="-128"/>
              </a:defRPr>
            </a:lvl3pPr>
            <a:lvl4pPr>
              <a:lnSpc>
                <a:spcPct val="100000"/>
              </a:lnSpc>
              <a:defRPr>
                <a:latin typeface="Meiryo" charset="-128"/>
                <a:ea typeface="Meiryo" charset="-128"/>
                <a:cs typeface="Meiryo" charset="-128"/>
              </a:defRPr>
            </a:lvl4pPr>
            <a:lvl5pPr>
              <a:lnSpc>
                <a:spcPct val="100000"/>
              </a:lnSpc>
              <a:defRPr>
                <a:latin typeface="Meiryo" charset="-128"/>
                <a:ea typeface="Meiryo" charset="-128"/>
                <a:cs typeface="Meiryo" charset="-128"/>
              </a:defRPr>
            </a:lvl5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1" lang="ja-JP" altLang="en-US"/>
          </a:p>
        </p:txBody>
      </p:sp>
      <p:sp>
        <p:nvSpPr>
          <p:cNvPr id="16" name="正方形/長方形 15"/>
          <p:cNvSpPr/>
          <p:nvPr userDrawn="1"/>
        </p:nvSpPr>
        <p:spPr>
          <a:xfrm>
            <a:off x="0" y="6390000"/>
            <a:ext cx="9906000" cy="468000"/>
          </a:xfrm>
          <a:prstGeom prst="rect">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0" i="0">
              <a:latin typeface="Meiryo Regular"/>
            </a:endParaRPr>
          </a:p>
        </p:txBody>
      </p:sp>
      <p:sp>
        <p:nvSpPr>
          <p:cNvPr id="17" name="Footer Placeholder 4"/>
          <p:cNvSpPr>
            <a:spLocks noGrp="1"/>
          </p:cNvSpPr>
          <p:nvPr>
            <p:ph type="ftr" sz="quarter" idx="11"/>
          </p:nvPr>
        </p:nvSpPr>
        <p:spPr>
          <a:xfrm>
            <a:off x="576000" y="6408000"/>
            <a:ext cx="3343275" cy="360000"/>
          </a:xfrm>
        </p:spPr>
        <p:txBody>
          <a:bodyPr/>
          <a:lstStyle>
            <a:lvl1pPr algn="l">
              <a:defRPr>
                <a:solidFill>
                  <a:schemeClr val="bg1"/>
                </a:solidFill>
              </a:defRPr>
            </a:lvl1pPr>
          </a:lstStyle>
          <a:p>
            <a:r>
              <a:rPr lang="en-US" altLang="ja-JP" dirty="0">
                <a:latin typeface="Meiryo Regular"/>
              </a:rPr>
              <a:t>(C) </a:t>
            </a:r>
            <a:r>
              <a:rPr lang="en-US" altLang="ja-JP" dirty="0" err="1">
                <a:latin typeface="Meiryo Regular"/>
              </a:rPr>
              <a:t>Alfasado</a:t>
            </a:r>
            <a:r>
              <a:rPr lang="en-US" altLang="ja-JP" dirty="0">
                <a:latin typeface="Meiryo Regular"/>
              </a:rPr>
              <a:t> Inc.</a:t>
            </a:r>
            <a:endParaRPr lang="ja-JP" altLang="en-US">
              <a:latin typeface="Meiryo Regular"/>
            </a:endParaRPr>
          </a:p>
        </p:txBody>
      </p:sp>
      <p:sp>
        <p:nvSpPr>
          <p:cNvPr id="22" name="Slide Number Placeholder 5"/>
          <p:cNvSpPr>
            <a:spLocks noGrp="1"/>
          </p:cNvSpPr>
          <p:nvPr>
            <p:ph type="sldNum" sz="quarter" idx="12"/>
          </p:nvPr>
        </p:nvSpPr>
        <p:spPr>
          <a:xfrm>
            <a:off x="7452000" y="6408000"/>
            <a:ext cx="2228850" cy="365125"/>
          </a:xfrm>
        </p:spPr>
        <p:txBody>
          <a:bodyPr/>
          <a:lstStyle>
            <a:lvl1pPr>
              <a:defRPr b="0" i="0">
                <a:solidFill>
                  <a:schemeClr val="bg1"/>
                </a:solidFill>
              </a:defRPr>
            </a:lvl1pPr>
          </a:lstStyle>
          <a:p>
            <a:fld id="{34A33FB1-FE07-45E7-845D-641C44171B92}" type="slidenum">
              <a:rPr lang="ja-JP" altLang="en-US" smtClean="0"/>
              <a:pPr/>
              <a:t>‹#›</a:t>
            </a:fld>
            <a:endParaRPr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b="0" i="0"/>
            </a:lvl1p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lvl1pPr>
              <a:defRPr b="0" i="0"/>
            </a:lvl1pPr>
          </a:lstStyle>
          <a:p>
            <a:endParaRPr lang="ja-JP" altLang="en-US"/>
          </a:p>
        </p:txBody>
      </p:sp>
      <p:sp>
        <p:nvSpPr>
          <p:cNvPr id="4" name="フッター プレースホルダー 3"/>
          <p:cNvSpPr>
            <a:spLocks noGrp="1"/>
          </p:cNvSpPr>
          <p:nvPr>
            <p:ph type="ftr" sz="quarter" idx="11"/>
          </p:nvPr>
        </p:nvSpPr>
        <p:spPr/>
        <p:txBody>
          <a:bodyPr/>
          <a:lstStyle/>
          <a:p>
            <a:r>
              <a:rPr lang="en-US" altLang="ja-JP" dirty="0">
                <a:latin typeface="Meiryo Regular"/>
              </a:rPr>
              <a:t>(C) </a:t>
            </a:r>
            <a:r>
              <a:rPr lang="en-US" altLang="ja-JP" dirty="0" err="1">
                <a:latin typeface="Meiryo Regular"/>
              </a:rPr>
              <a:t>Alfasado</a:t>
            </a:r>
            <a:r>
              <a:rPr lang="en-US" altLang="ja-JP" dirty="0">
                <a:latin typeface="Meiryo Regular"/>
              </a:rPr>
              <a:t> Inc.</a:t>
            </a:r>
            <a:endParaRPr lang="ja-JP" altLang="en-US">
              <a:latin typeface="Meiryo Regular"/>
            </a:endParaRPr>
          </a:p>
        </p:txBody>
      </p:sp>
      <p:sp>
        <p:nvSpPr>
          <p:cNvPr id="5" name="スライド番号プレースホルダー 4"/>
          <p:cNvSpPr>
            <a:spLocks noGrp="1"/>
          </p:cNvSpPr>
          <p:nvPr>
            <p:ph type="sldNum" sz="quarter" idx="12"/>
          </p:nvPr>
        </p:nvSpPr>
        <p:spPr/>
        <p:txBody>
          <a:bodyPr/>
          <a:lstStyle>
            <a:lvl1pPr>
              <a:defRPr b="0" i="0"/>
            </a:lvl1pPr>
          </a:lstStyle>
          <a:p>
            <a:fld id="{34A33FB1-FE07-45E7-845D-641C44171B92}" type="slidenum">
              <a:rPr lang="ja-JP" altLang="en-US" smtClean="0"/>
              <a:pPr/>
              <a:t>‹#›</a:t>
            </a:fld>
            <a:endParaRPr lang="ja-JP" altLang="en-US"/>
          </a:p>
        </p:txBody>
      </p:sp>
    </p:spTree>
    <p:extLst>
      <p:ext uri="{BB962C8B-B14F-4D97-AF65-F5344CB8AC3E}">
        <p14:creationId xmlns:p14="http://schemas.microsoft.com/office/powerpoint/2010/main" val="8756046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タイトルとコンテンツ">
    <p:spTree>
      <p:nvGrpSpPr>
        <p:cNvPr id="1" name=""/>
        <p:cNvGrpSpPr/>
        <p:nvPr/>
      </p:nvGrpSpPr>
      <p:grpSpPr>
        <a:xfrm>
          <a:off x="0" y="0"/>
          <a:ext cx="0" cy="0"/>
          <a:chOff x="0" y="0"/>
          <a:chExt cx="0" cy="0"/>
        </a:xfrm>
      </p:grpSpPr>
      <p:grpSp>
        <p:nvGrpSpPr>
          <p:cNvPr id="9" name="図形グループ 8"/>
          <p:cNvGrpSpPr/>
          <p:nvPr userDrawn="1"/>
        </p:nvGrpSpPr>
        <p:grpSpPr>
          <a:xfrm>
            <a:off x="0" y="287415"/>
            <a:ext cx="3919275" cy="509335"/>
            <a:chOff x="0" y="287415"/>
            <a:chExt cx="3674853" cy="509335"/>
          </a:xfrm>
        </p:grpSpPr>
        <p:sp>
          <p:nvSpPr>
            <p:cNvPr id="10" name="平行四辺形 9"/>
            <p:cNvSpPr/>
            <p:nvPr/>
          </p:nvSpPr>
          <p:spPr>
            <a:xfrm rot="10800000">
              <a:off x="2075978" y="287416"/>
              <a:ext cx="1598875" cy="509334"/>
            </a:xfrm>
            <a:prstGeom prst="parallelogram">
              <a:avLst>
                <a:gd name="adj" fmla="val 63125"/>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0" i="0">
                <a:latin typeface="Meiryo Regular"/>
              </a:endParaRPr>
            </a:p>
          </p:txBody>
        </p:sp>
        <p:sp>
          <p:nvSpPr>
            <p:cNvPr id="11" name="平行四辺形 10"/>
            <p:cNvSpPr/>
            <p:nvPr/>
          </p:nvSpPr>
          <p:spPr>
            <a:xfrm rot="10800000">
              <a:off x="0" y="287415"/>
              <a:ext cx="3163911" cy="509334"/>
            </a:xfrm>
            <a:prstGeom prst="parallelogram">
              <a:avLst>
                <a:gd name="adj" fmla="val 0"/>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0" i="0">
                <a:latin typeface="Meiryo Regular"/>
              </a:endParaRPr>
            </a:p>
          </p:txBody>
        </p:sp>
      </p:grpSp>
      <p:sp>
        <p:nvSpPr>
          <p:cNvPr id="18" name="タイトル 1"/>
          <p:cNvSpPr>
            <a:spLocks noGrp="1"/>
          </p:cNvSpPr>
          <p:nvPr>
            <p:ph type="ctrTitle" hasCustomPrompt="1"/>
          </p:nvPr>
        </p:nvSpPr>
        <p:spPr>
          <a:xfrm>
            <a:off x="601832" y="401838"/>
            <a:ext cx="8829335" cy="362782"/>
          </a:xfrm>
        </p:spPr>
        <p:txBody>
          <a:bodyPr>
            <a:normAutofit/>
          </a:bodyPr>
          <a:lstStyle>
            <a:lvl1pPr>
              <a:defRPr sz="2000">
                <a:solidFill>
                  <a:schemeClr val="bg1"/>
                </a:solidFill>
              </a:defRPr>
            </a:lvl1pPr>
          </a:lstStyle>
          <a:p>
            <a:pPr algn="l"/>
            <a:r>
              <a:rPr lang="ja-JP" altLang="en-US" sz="2400" b="1">
                <a:latin typeface="メイリオ" panose="020B0604030504040204" pitchFamily="50" charset="-128"/>
                <a:ea typeface="メイリオ" panose="020B0604030504040204" pitchFamily="50" charset="-128"/>
              </a:rPr>
              <a:t>タイトル</a:t>
            </a:r>
          </a:p>
        </p:txBody>
      </p:sp>
      <p:sp>
        <p:nvSpPr>
          <p:cNvPr id="4" name="テキスト プレースホルダー 3"/>
          <p:cNvSpPr>
            <a:spLocks noGrp="1"/>
          </p:cNvSpPr>
          <p:nvPr>
            <p:ph type="body" sz="quarter" idx="13"/>
          </p:nvPr>
        </p:nvSpPr>
        <p:spPr>
          <a:xfrm>
            <a:off x="654050" y="994787"/>
            <a:ext cx="8724900" cy="4836102"/>
          </a:xfrm>
        </p:spPr>
        <p:txBody>
          <a:bodyPr>
            <a:normAutofit/>
          </a:bodyPr>
          <a:lstStyle>
            <a:lvl1pPr>
              <a:lnSpc>
                <a:spcPct val="100000"/>
              </a:lnSpc>
              <a:defRPr sz="2000">
                <a:latin typeface="Meiryo" charset="-128"/>
                <a:ea typeface="Meiryo" charset="-128"/>
                <a:cs typeface="Meiryo" charset="-128"/>
              </a:defRPr>
            </a:lvl1pPr>
            <a:lvl2pPr>
              <a:lnSpc>
                <a:spcPct val="100000"/>
              </a:lnSpc>
              <a:defRPr>
                <a:latin typeface="Meiryo" charset="-128"/>
                <a:ea typeface="Meiryo" charset="-128"/>
                <a:cs typeface="Meiryo" charset="-128"/>
              </a:defRPr>
            </a:lvl2pPr>
            <a:lvl3pPr>
              <a:lnSpc>
                <a:spcPct val="100000"/>
              </a:lnSpc>
              <a:defRPr>
                <a:latin typeface="Meiryo" charset="-128"/>
                <a:ea typeface="Meiryo" charset="-128"/>
                <a:cs typeface="Meiryo" charset="-128"/>
              </a:defRPr>
            </a:lvl3pPr>
            <a:lvl4pPr>
              <a:lnSpc>
                <a:spcPct val="100000"/>
              </a:lnSpc>
              <a:defRPr>
                <a:latin typeface="Meiryo" charset="-128"/>
                <a:ea typeface="Meiryo" charset="-128"/>
                <a:cs typeface="Meiryo" charset="-128"/>
              </a:defRPr>
            </a:lvl4pPr>
            <a:lvl5pPr>
              <a:lnSpc>
                <a:spcPct val="100000"/>
              </a:lnSpc>
              <a:defRPr>
                <a:latin typeface="Meiryo" charset="-128"/>
                <a:ea typeface="Meiryo" charset="-128"/>
                <a:cs typeface="Meiryo" charset="-128"/>
              </a:defRPr>
            </a:lvl5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1" lang="ja-JP" altLang="en-US"/>
          </a:p>
        </p:txBody>
      </p:sp>
      <p:sp>
        <p:nvSpPr>
          <p:cNvPr id="16" name="正方形/長方形 15"/>
          <p:cNvSpPr/>
          <p:nvPr userDrawn="1"/>
        </p:nvSpPr>
        <p:spPr>
          <a:xfrm>
            <a:off x="0" y="6390000"/>
            <a:ext cx="9906000" cy="468000"/>
          </a:xfrm>
          <a:prstGeom prst="rect">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0" i="0">
              <a:latin typeface="Meiryo Regular"/>
            </a:endParaRPr>
          </a:p>
        </p:txBody>
      </p:sp>
      <p:sp>
        <p:nvSpPr>
          <p:cNvPr id="17" name="Footer Placeholder 4"/>
          <p:cNvSpPr>
            <a:spLocks noGrp="1"/>
          </p:cNvSpPr>
          <p:nvPr>
            <p:ph type="ftr" sz="quarter" idx="11"/>
          </p:nvPr>
        </p:nvSpPr>
        <p:spPr>
          <a:xfrm>
            <a:off x="576000" y="6408000"/>
            <a:ext cx="3343275" cy="360000"/>
          </a:xfrm>
        </p:spPr>
        <p:txBody>
          <a:bodyPr/>
          <a:lstStyle>
            <a:lvl1pPr algn="l">
              <a:defRPr>
                <a:solidFill>
                  <a:schemeClr val="bg1"/>
                </a:solidFill>
              </a:defRPr>
            </a:lvl1pPr>
          </a:lstStyle>
          <a:p>
            <a:r>
              <a:rPr lang="en-US" altLang="ja-JP" dirty="0">
                <a:latin typeface="Meiryo Regular"/>
              </a:rPr>
              <a:t>(C) </a:t>
            </a:r>
            <a:r>
              <a:rPr lang="en-US" altLang="ja-JP" dirty="0" err="1">
                <a:latin typeface="Meiryo Regular"/>
              </a:rPr>
              <a:t>Alfasado</a:t>
            </a:r>
            <a:r>
              <a:rPr lang="en-US" altLang="ja-JP" dirty="0">
                <a:latin typeface="Meiryo Regular"/>
              </a:rPr>
              <a:t> Inc.</a:t>
            </a:r>
            <a:endParaRPr lang="ja-JP" altLang="en-US">
              <a:latin typeface="Meiryo Regular"/>
            </a:endParaRPr>
          </a:p>
        </p:txBody>
      </p:sp>
      <p:sp>
        <p:nvSpPr>
          <p:cNvPr id="22" name="Slide Number Placeholder 5"/>
          <p:cNvSpPr>
            <a:spLocks noGrp="1"/>
          </p:cNvSpPr>
          <p:nvPr>
            <p:ph type="sldNum" sz="quarter" idx="12"/>
          </p:nvPr>
        </p:nvSpPr>
        <p:spPr>
          <a:xfrm>
            <a:off x="7452000" y="6408000"/>
            <a:ext cx="2228850" cy="365125"/>
          </a:xfrm>
        </p:spPr>
        <p:txBody>
          <a:bodyPr/>
          <a:lstStyle>
            <a:lvl1pPr>
              <a:defRPr b="0" i="0">
                <a:solidFill>
                  <a:schemeClr val="bg1"/>
                </a:solidFill>
              </a:defRPr>
            </a:lvl1pPr>
          </a:lstStyle>
          <a:p>
            <a:fld id="{34A33FB1-FE07-45E7-845D-641C44171B92}" type="slidenum">
              <a:rPr lang="ja-JP" altLang="en-US" smtClean="0"/>
              <a:pPr/>
              <a:t>‹#›</a:t>
            </a:fld>
            <a:endParaRPr lang="ja-JP" altLang="en-US"/>
          </a:p>
        </p:txBody>
      </p:sp>
      <p:pic>
        <p:nvPicPr>
          <p:cNvPr id="12" name="図 11">
            <a:extLst>
              <a:ext uri="{FF2B5EF4-FFF2-40B4-BE49-F238E27FC236}">
                <a16:creationId xmlns:a16="http://schemas.microsoft.com/office/drawing/2014/main" id="{F8215661-5408-4D47-BFDC-39CA346D32B0}"/>
              </a:ext>
            </a:extLst>
          </p:cNvPr>
          <p:cNvPicPr>
            <a:picLocks noChangeAspect="1"/>
          </p:cNvPicPr>
          <p:nvPr userDrawn="1"/>
        </p:nvPicPr>
        <p:blipFill>
          <a:blip r:embed="rId2"/>
          <a:stretch>
            <a:fillRect/>
          </a:stretch>
        </p:blipFill>
        <p:spPr>
          <a:xfrm>
            <a:off x="7160344" y="418634"/>
            <a:ext cx="2270823" cy="296597"/>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ja-JP" altLang="en-US"/>
              <a:t>マスター タイトルの書式設定</a:t>
            </a:r>
            <a:endParaRPr lang="en-US"/>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b="0" i="0">
                <a:solidFill>
                  <a:schemeClr val="tx1">
                    <a:tint val="75000"/>
                  </a:schemeClr>
                </a:solidFill>
                <a:latin typeface="Meiryo Regular"/>
              </a:defRPr>
            </a:lvl1pPr>
          </a:lstStyle>
          <a:p>
            <a:endParaRPr lang="ja-JP" alt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ltLang="ja-JP" dirty="0">
                <a:latin typeface="Meiryo Regular"/>
              </a:rPr>
              <a:t>(C) </a:t>
            </a:r>
            <a:r>
              <a:rPr lang="en-US" altLang="ja-JP" dirty="0" err="1">
                <a:latin typeface="Meiryo Regular"/>
              </a:rPr>
              <a:t>Alfasado</a:t>
            </a:r>
            <a:r>
              <a:rPr lang="en-US" altLang="ja-JP" dirty="0">
                <a:latin typeface="Meiryo Regular"/>
              </a:rPr>
              <a:t> Inc.</a:t>
            </a:r>
            <a:endParaRPr lang="ja-JP" altLang="en-US">
              <a:latin typeface="Meiryo Regular"/>
            </a:endParaRPr>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b="0" i="0">
                <a:solidFill>
                  <a:schemeClr val="tx1">
                    <a:tint val="75000"/>
                  </a:schemeClr>
                </a:solidFill>
                <a:latin typeface="Meiryo Regular"/>
              </a:defRPr>
            </a:lvl1pPr>
          </a:lstStyle>
          <a:p>
            <a:fld id="{34A33FB1-FE07-45E7-845D-641C44171B92}" type="slidenum">
              <a:rPr lang="ja-JP" altLang="en-US" smtClean="0"/>
              <a:pPr/>
              <a:t>‹#›</a:t>
            </a:fld>
            <a:endParaRPr lang="ja-JP" altLang="en-US"/>
          </a:p>
        </p:txBody>
      </p:sp>
    </p:spTree>
    <p:extLst>
      <p:ext uri="{BB962C8B-B14F-4D97-AF65-F5344CB8AC3E}">
        <p14:creationId xmlns:p14="http://schemas.microsoft.com/office/powerpoint/2010/main" val="3591958248"/>
      </p:ext>
    </p:extLst>
  </p:cSld>
  <p:clrMap bg1="lt1" tx1="dk1" bg2="lt2" tx2="dk2" accent1="accent1" accent2="accent2" accent3="accent3" accent4="accent4" accent5="accent5" accent6="accent6" hlink="hlink" folHlink="folHlink"/>
  <p:sldLayoutIdLst>
    <p:sldLayoutId id="2147483661" r:id="rId1"/>
    <p:sldLayoutId id="2147483665" r:id="rId2"/>
    <p:sldLayoutId id="2147483664" r:id="rId3"/>
    <p:sldLayoutId id="2147483662" r:id="rId4"/>
    <p:sldLayoutId id="2147483663" r:id="rId5"/>
    <p:sldLayoutId id="2147483666" r:id="rId6"/>
    <p:sldLayoutId id="2147483667" r:id="rId7"/>
  </p:sldLayoutIdLst>
  <p:hf hdr="0" dt="0"/>
  <p:txStyles>
    <p:titleStyle>
      <a:lvl1pPr algn="l" defTabSz="914400" rtl="0" eaLnBrk="1" latinLnBrk="0" hangingPunct="1">
        <a:lnSpc>
          <a:spcPct val="90000"/>
        </a:lnSpc>
        <a:spcBef>
          <a:spcPct val="0"/>
        </a:spcBef>
        <a:buNone/>
        <a:defRPr kumimoji="1" sz="4400" b="0" i="0" kern="1200">
          <a:solidFill>
            <a:schemeClr val="tx1"/>
          </a:solidFill>
          <a:latin typeface="Meiryo Regular"/>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b="0" i="0" kern="1200">
          <a:solidFill>
            <a:schemeClr val="tx1"/>
          </a:solidFill>
          <a:latin typeface="Meiryo Regular"/>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b="0" i="0" kern="1200">
          <a:solidFill>
            <a:schemeClr val="tx1"/>
          </a:solidFill>
          <a:latin typeface="Meiryo Regular"/>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b="0" i="0" kern="1200">
          <a:solidFill>
            <a:schemeClr val="tx1"/>
          </a:solidFill>
          <a:latin typeface="Meiryo Regular"/>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0" i="0" kern="1200">
          <a:solidFill>
            <a:schemeClr val="tx1"/>
          </a:solidFill>
          <a:latin typeface="Meiryo Regular"/>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0" i="0" kern="1200">
          <a:solidFill>
            <a:schemeClr val="tx1"/>
          </a:solidFill>
          <a:latin typeface="Meiryo Regular"/>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hyperlink" Target="https://powercmsx.jp/about/making_plugin.html" TargetMode="Externa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s://www.powercms.jp/"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39.gif"/><Relationship Id="rId4" Type="http://schemas.openxmlformats.org/officeDocument/2006/relationships/image" Target="../media/image38.gi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hyperlink" Target="https://www.w3.org/TR/WCAG20/" TargetMode="External"/><Relationship Id="rId2" Type="http://schemas.openxmlformats.org/officeDocument/2006/relationships/hyperlink" Target="https://waic.jp/docs/WCAG20/Overview.html" TargetMode="Externa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4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8" Type="http://schemas.openxmlformats.org/officeDocument/2006/relationships/hyperlink" Target="https://php.net/manual/ja/book.simplexml.php" TargetMode="External"/><Relationship Id="rId3" Type="http://schemas.openxmlformats.org/officeDocument/2006/relationships/hyperlink" Target="https://www.php.net/manual/ja/book.mbstring.php" TargetMode="External"/><Relationship Id="rId7" Type="http://schemas.openxmlformats.org/officeDocument/2006/relationships/hyperlink" Target="https://php.net/manual/ja/ref.json.php" TargetMode="External"/><Relationship Id="rId12" Type="http://schemas.openxmlformats.org/officeDocument/2006/relationships/hyperlink" Target="https://php.net/manual/ja/book.memcached.php" TargetMode="External"/><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hyperlink" Target="https://php.net/manual/ja/class.pdo.php" TargetMode="External"/><Relationship Id="rId11" Type="http://schemas.openxmlformats.org/officeDocument/2006/relationships/hyperlink" Target="https://php.net/manual/ja/class.normalizer.php" TargetMode="External"/><Relationship Id="rId5" Type="http://schemas.openxmlformats.org/officeDocument/2006/relationships/hyperlink" Target="https://php.net/manual/ja/book.libxml.php" TargetMode="External"/><Relationship Id="rId10" Type="http://schemas.openxmlformats.org/officeDocument/2006/relationships/hyperlink" Target="https://php.net/manual/ja/book.zip.php" TargetMode="External"/><Relationship Id="rId4" Type="http://schemas.openxmlformats.org/officeDocument/2006/relationships/hyperlink" Target="https://php.net/manual/ja/class.domdocument.php" TargetMode="External"/><Relationship Id="rId9" Type="http://schemas.openxmlformats.org/officeDocument/2006/relationships/hyperlink" Target="https://php.net/manual/ja/book.image.php" TargetMode="Externa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hyperlink" Target="https://powercmsx.jp/cases/index.html" TargetMode="External"/><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5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図形グループ 4"/>
          <p:cNvGrpSpPr/>
          <p:nvPr/>
        </p:nvGrpSpPr>
        <p:grpSpPr>
          <a:xfrm>
            <a:off x="5365630" y="6346408"/>
            <a:ext cx="4540370" cy="511592"/>
            <a:chOff x="5365630" y="6346408"/>
            <a:chExt cx="4540370" cy="511592"/>
          </a:xfrm>
        </p:grpSpPr>
        <p:sp>
          <p:nvSpPr>
            <p:cNvPr id="19" name="平行四辺形 18"/>
            <p:cNvSpPr/>
            <p:nvPr/>
          </p:nvSpPr>
          <p:spPr>
            <a:xfrm>
              <a:off x="5365630" y="6346408"/>
              <a:ext cx="1975449" cy="511592"/>
            </a:xfrm>
            <a:prstGeom prst="parallelogram">
              <a:avLst>
                <a:gd name="adj" fmla="val 63125"/>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Regular"/>
              </a:endParaRPr>
            </a:p>
          </p:txBody>
        </p:sp>
        <p:sp>
          <p:nvSpPr>
            <p:cNvPr id="13" name="平行四辺形 12"/>
            <p:cNvSpPr/>
            <p:nvPr/>
          </p:nvSpPr>
          <p:spPr>
            <a:xfrm>
              <a:off x="6953329" y="6346408"/>
              <a:ext cx="2952671" cy="511592"/>
            </a:xfrm>
            <a:prstGeom prst="parallelogram">
              <a:avLst>
                <a:gd name="adj" fmla="val 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Regular"/>
              </a:endParaRPr>
            </a:p>
          </p:txBody>
        </p:sp>
      </p:grpSp>
      <p:sp>
        <p:nvSpPr>
          <p:cNvPr id="24" name="フッター プレースホルダー 23"/>
          <p:cNvSpPr>
            <a:spLocks noGrp="1"/>
          </p:cNvSpPr>
          <p:nvPr>
            <p:ph type="ftr" sz="quarter" idx="11"/>
          </p:nvPr>
        </p:nvSpPr>
        <p:spPr/>
        <p:txBody>
          <a:bodyPr/>
          <a:lstStyle/>
          <a:p>
            <a:r>
              <a:rPr lang="en-US" altLang="ja-JP" dirty="0">
                <a:latin typeface="Meiryo Regular"/>
              </a:rPr>
              <a:t>(C) </a:t>
            </a:r>
            <a:r>
              <a:rPr lang="en-US" altLang="ja-JP" dirty="0" err="1">
                <a:latin typeface="Meiryo Regular"/>
              </a:rPr>
              <a:t>Alfasado</a:t>
            </a:r>
            <a:r>
              <a:rPr lang="en-US" altLang="ja-JP" dirty="0">
                <a:latin typeface="Meiryo Regular"/>
              </a:rPr>
              <a:t> Inc.</a:t>
            </a:r>
            <a:endParaRPr lang="ja-JP" altLang="en-US">
              <a:latin typeface="Meiryo Regular"/>
            </a:endParaRPr>
          </a:p>
        </p:txBody>
      </p:sp>
      <p:sp>
        <p:nvSpPr>
          <p:cNvPr id="25" name="スライド番号プレースホルダー 24"/>
          <p:cNvSpPr>
            <a:spLocks noGrp="1"/>
          </p:cNvSpPr>
          <p:nvPr>
            <p:ph type="sldNum" sz="quarter" idx="12"/>
          </p:nvPr>
        </p:nvSpPr>
        <p:spPr/>
        <p:txBody>
          <a:bodyPr/>
          <a:lstStyle/>
          <a:p>
            <a:fld id="{34A33FB1-FE07-45E7-845D-641C44171B92}" type="slidenum">
              <a:rPr lang="ja-JP" altLang="en-US" smtClean="0"/>
              <a:pPr/>
              <a:t>0</a:t>
            </a:fld>
            <a:endParaRPr lang="ja-JP" altLang="en-US"/>
          </a:p>
        </p:txBody>
      </p:sp>
      <p:sp>
        <p:nvSpPr>
          <p:cNvPr id="2" name="タイトル 1"/>
          <p:cNvSpPr>
            <a:spLocks noGrp="1"/>
          </p:cNvSpPr>
          <p:nvPr>
            <p:ph type="ctrTitle" idx="4294967295"/>
          </p:nvPr>
        </p:nvSpPr>
        <p:spPr>
          <a:xfrm>
            <a:off x="3143588" y="2857230"/>
            <a:ext cx="3618822" cy="982662"/>
          </a:xfrm>
        </p:spPr>
        <p:txBody>
          <a:bodyPr>
            <a:normAutofit fontScale="90000"/>
          </a:bodyPr>
          <a:lstStyle/>
          <a:p>
            <a:pPr algn="ctr"/>
            <a:r>
              <a:rPr lang="ja-JP" altLang="en-US" sz="4800" b="1">
                <a:latin typeface="Meiryo" panose="020B0604030504040204" pitchFamily="34" charset="-128"/>
                <a:ea typeface="Meiryo" panose="020B0604030504040204" pitchFamily="34" charset="-128"/>
              </a:rPr>
              <a:t>汎用提案資料</a:t>
            </a:r>
          </a:p>
        </p:txBody>
      </p:sp>
      <p:sp>
        <p:nvSpPr>
          <p:cNvPr id="4" name="サブタイトル 2"/>
          <p:cNvSpPr txBox="1">
            <a:spLocks/>
          </p:cNvSpPr>
          <p:nvPr/>
        </p:nvSpPr>
        <p:spPr>
          <a:xfrm>
            <a:off x="381000" y="630238"/>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endParaRPr lang="ja-JP" altLang="en-US">
              <a:latin typeface="Meiryo Regular"/>
            </a:endParaRPr>
          </a:p>
        </p:txBody>
      </p:sp>
      <p:sp>
        <p:nvSpPr>
          <p:cNvPr id="9" name="正方形/長方形 8"/>
          <p:cNvSpPr/>
          <p:nvPr/>
        </p:nvSpPr>
        <p:spPr>
          <a:xfrm>
            <a:off x="9161929" y="282389"/>
            <a:ext cx="753034" cy="421200"/>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latin typeface="Meiryo Regular"/>
            </a:endParaRPr>
          </a:p>
        </p:txBody>
      </p:sp>
      <p:pic>
        <p:nvPicPr>
          <p:cNvPr id="26" name="図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8752" y="5615517"/>
            <a:ext cx="1149200" cy="1043062"/>
          </a:xfrm>
          <a:prstGeom prst="rect">
            <a:avLst/>
          </a:prstGeom>
        </p:spPr>
      </p:pic>
      <p:pic>
        <p:nvPicPr>
          <p:cNvPr id="27" name="図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37661" y="6140623"/>
            <a:ext cx="2349321" cy="208117"/>
          </a:xfrm>
          <a:prstGeom prst="rect">
            <a:avLst/>
          </a:prstGeom>
        </p:spPr>
      </p:pic>
      <p:pic>
        <p:nvPicPr>
          <p:cNvPr id="6" name="図 5">
            <a:extLst>
              <a:ext uri="{FF2B5EF4-FFF2-40B4-BE49-F238E27FC236}">
                <a16:creationId xmlns:a16="http://schemas.microsoft.com/office/drawing/2014/main" id="{4D18B854-B000-9546-B360-5B56889154DF}"/>
              </a:ext>
            </a:extLst>
          </p:cNvPr>
          <p:cNvPicPr>
            <a:picLocks noChangeAspect="1"/>
          </p:cNvPicPr>
          <p:nvPr/>
        </p:nvPicPr>
        <p:blipFill>
          <a:blip r:embed="rId5"/>
          <a:stretch>
            <a:fillRect/>
          </a:stretch>
        </p:blipFill>
        <p:spPr>
          <a:xfrm>
            <a:off x="3397249" y="2288585"/>
            <a:ext cx="3111500" cy="406400"/>
          </a:xfrm>
          <a:prstGeom prst="rect">
            <a:avLst/>
          </a:prstGeom>
        </p:spPr>
      </p:pic>
    </p:spTree>
    <p:extLst>
      <p:ext uri="{BB962C8B-B14F-4D97-AF65-F5344CB8AC3E}">
        <p14:creationId xmlns:p14="http://schemas.microsoft.com/office/powerpoint/2010/main" val="28971999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01832" y="401838"/>
            <a:ext cx="8542169" cy="362782"/>
          </a:xfrm>
        </p:spPr>
        <p:txBody>
          <a:bodyPr>
            <a:normAutofit fontScale="90000"/>
          </a:bodyPr>
          <a:lstStyle/>
          <a:p>
            <a:r>
              <a:rPr lang="en-US" altLang="ja-JP" sz="2400" b="1" err="1">
                <a:latin typeface="メイリオ" panose="020B0604030504040204" pitchFamily="50" charset="-128"/>
                <a:ea typeface="メイリオ" panose="020B0604030504040204" pitchFamily="50" charset="-128"/>
              </a:rPr>
              <a:t>PowerCMS</a:t>
            </a:r>
            <a:r>
              <a:rPr lang="en-US" altLang="ja-JP" sz="2400" b="1">
                <a:latin typeface="メイリオ" panose="020B0604030504040204" pitchFamily="50" charset="-128"/>
                <a:ea typeface="メイリオ" panose="020B0604030504040204" pitchFamily="50" charset="-128"/>
              </a:rPr>
              <a:t> X</a:t>
            </a:r>
            <a:r>
              <a:rPr lang="ja-JP" altLang="en-US" sz="2400" b="1">
                <a:latin typeface="メイリオ" panose="020B0604030504040204" pitchFamily="50" charset="-128"/>
                <a:ea typeface="メイリオ" panose="020B0604030504040204" pitchFamily="50" charset="-128"/>
              </a:rPr>
              <a:t>とは</a:t>
            </a:r>
          </a:p>
        </p:txBody>
      </p:sp>
      <p:sp>
        <p:nvSpPr>
          <p:cNvPr id="28" name="フッター プレースホルダー 27"/>
          <p:cNvSpPr>
            <a:spLocks noGrp="1"/>
          </p:cNvSpPr>
          <p:nvPr>
            <p:ph type="ftr" sz="quarter" idx="11"/>
          </p:nvPr>
        </p:nvSpPr>
        <p:spPr/>
        <p:txBody>
          <a:bodyPr/>
          <a:lstStyle/>
          <a:p>
            <a:r>
              <a:rPr lang="en-US" altLang="ja-JP" dirty="0">
                <a:latin typeface="Meiryo Regular"/>
              </a:rPr>
              <a:t>(C) </a:t>
            </a:r>
            <a:r>
              <a:rPr lang="en-US" altLang="ja-JP" dirty="0" err="1">
                <a:latin typeface="Meiryo Regular"/>
              </a:rPr>
              <a:t>Alfasado</a:t>
            </a:r>
            <a:r>
              <a:rPr lang="en-US" altLang="ja-JP" dirty="0">
                <a:latin typeface="Meiryo Regular"/>
              </a:rPr>
              <a:t> Inc.</a:t>
            </a:r>
            <a:endParaRPr lang="ja-JP" altLang="en-US">
              <a:latin typeface="Meiryo Regular"/>
            </a:endParaRPr>
          </a:p>
        </p:txBody>
      </p:sp>
      <p:sp>
        <p:nvSpPr>
          <p:cNvPr id="29" name="スライド番号プレースホルダー 28"/>
          <p:cNvSpPr>
            <a:spLocks noGrp="1"/>
          </p:cNvSpPr>
          <p:nvPr>
            <p:ph type="sldNum" sz="quarter" idx="12"/>
          </p:nvPr>
        </p:nvSpPr>
        <p:spPr/>
        <p:txBody>
          <a:bodyPr/>
          <a:lstStyle/>
          <a:p>
            <a:fld id="{34A33FB1-FE07-45E7-845D-641C44171B92}" type="slidenum">
              <a:rPr lang="ja-JP" altLang="en-US" smtClean="0">
                <a:latin typeface="Meiryo" panose="020B0604030504040204" pitchFamily="34" charset="-128"/>
                <a:ea typeface="Meiryo" panose="020B0604030504040204" pitchFamily="34" charset="-128"/>
              </a:rPr>
              <a:pPr/>
              <a:t>9</a:t>
            </a:fld>
            <a:endParaRPr lang="ja-JP" altLang="en-US">
              <a:latin typeface="Meiryo" panose="020B0604030504040204" pitchFamily="34" charset="-128"/>
              <a:ea typeface="Meiryo" panose="020B0604030504040204" pitchFamily="34" charset="-128"/>
            </a:endParaRPr>
          </a:p>
        </p:txBody>
      </p:sp>
      <p:sp>
        <p:nvSpPr>
          <p:cNvPr id="32" name="コンテンツ プレースホルダー 2">
            <a:extLst>
              <a:ext uri="{FF2B5EF4-FFF2-40B4-BE49-F238E27FC236}">
                <a16:creationId xmlns:a16="http://schemas.microsoft.com/office/drawing/2014/main" id="{1152919D-2FBB-AB43-B51C-0E0F0A7127EA}"/>
              </a:ext>
            </a:extLst>
          </p:cNvPr>
          <p:cNvSpPr txBox="1">
            <a:spLocks/>
          </p:cNvSpPr>
          <p:nvPr/>
        </p:nvSpPr>
        <p:spPr>
          <a:xfrm>
            <a:off x="1132445" y="1177985"/>
            <a:ext cx="7730011" cy="400448"/>
          </a:xfrm>
          <a:prstGeom prst="rect">
            <a:avLst/>
          </a:prstGeom>
          <a:solidFill>
            <a:schemeClr val="bg1"/>
          </a:solidFill>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a:buNone/>
              <a:defRPr/>
            </a:pPr>
            <a:r>
              <a:rPr lang="ja-JP" b="1">
                <a:latin typeface="Meiryo" panose="020B0604030504040204" pitchFamily="34" charset="-128"/>
                <a:ea typeface="Meiryo" panose="020B0604030504040204" pitchFamily="34" charset="-128"/>
              </a:rPr>
              <a:t>従来比</a:t>
            </a:r>
            <a:r>
              <a:rPr lang="en-US" b="1">
                <a:latin typeface="Meiryo" panose="020B0604030504040204" pitchFamily="34" charset="-128"/>
                <a:ea typeface="Meiryo" panose="020B0604030504040204" pitchFamily="34" charset="-128"/>
              </a:rPr>
              <a:t>20倍速</a:t>
            </a:r>
            <a:r>
              <a:rPr lang="ja-JP" b="1">
                <a:latin typeface="Meiryo" panose="020B0604030504040204" pitchFamily="34" charset="-128"/>
                <a:ea typeface="Meiryo" panose="020B0604030504040204" pitchFamily="34" charset="-128"/>
              </a:rPr>
              <a:t>。とにかく高速。</a:t>
            </a:r>
            <a:endParaRPr lang="ja-JP">
              <a:latin typeface="Meiryo" panose="020B0604030504040204" pitchFamily="34" charset="-128"/>
              <a:ea typeface="Meiryo" panose="020B0604030504040204" pitchFamily="34" charset="-128"/>
            </a:endParaRPr>
          </a:p>
          <a:p>
            <a:pPr marL="0" indent="0" algn="ctr">
              <a:lnSpc>
                <a:spcPct val="100000"/>
              </a:lnSpc>
              <a:spcBef>
                <a:spcPts val="0"/>
              </a:spcBef>
              <a:buFontTx/>
              <a:buNone/>
              <a:defRPr/>
            </a:pPr>
            <a:endParaRPr lang="ja-JP" altLang="en-US" sz="2200" b="1">
              <a:latin typeface="Meiryo" charset="-128"/>
              <a:ea typeface="Meiryo" charset="-128"/>
              <a:cs typeface="Meiryo" charset="-128"/>
            </a:endParaRPr>
          </a:p>
        </p:txBody>
      </p:sp>
      <p:grpSp>
        <p:nvGrpSpPr>
          <p:cNvPr id="13" name="グループ化 12">
            <a:extLst>
              <a:ext uri="{FF2B5EF4-FFF2-40B4-BE49-F238E27FC236}">
                <a16:creationId xmlns:a16="http://schemas.microsoft.com/office/drawing/2014/main" id="{1B9A0BA2-3F44-B94E-8160-04FAAF989568}"/>
              </a:ext>
            </a:extLst>
          </p:cNvPr>
          <p:cNvGrpSpPr/>
          <p:nvPr/>
        </p:nvGrpSpPr>
        <p:grpSpPr>
          <a:xfrm>
            <a:off x="718188" y="4143927"/>
            <a:ext cx="8866502" cy="1938992"/>
            <a:chOff x="718188" y="3708490"/>
            <a:chExt cx="8866502" cy="1938992"/>
          </a:xfrm>
        </p:grpSpPr>
        <p:sp>
          <p:nvSpPr>
            <p:cNvPr id="5" name="正方形/長方形 4">
              <a:extLst>
                <a:ext uri="{FF2B5EF4-FFF2-40B4-BE49-F238E27FC236}">
                  <a16:creationId xmlns:a16="http://schemas.microsoft.com/office/drawing/2014/main" id="{6364A49B-A09D-6C49-90F5-2C858C2D7616}"/>
                </a:ext>
              </a:extLst>
            </p:cNvPr>
            <p:cNvSpPr/>
            <p:nvPr/>
          </p:nvSpPr>
          <p:spPr>
            <a:xfrm>
              <a:off x="718188" y="3708490"/>
              <a:ext cx="8866502" cy="1938992"/>
            </a:xfrm>
            <a:prstGeom prst="rect">
              <a:avLst/>
            </a:prstGeom>
          </p:spPr>
          <p:txBody>
            <a:bodyPr wrap="square" anchor="t">
              <a:spAutoFit/>
            </a:bodyPr>
            <a:lstStyle/>
            <a:p>
              <a:r>
                <a:rPr lang="ja-JP" altLang="en-US">
                  <a:latin typeface="Meiryo" panose="020B0604030504040204" pitchFamily="34" charset="-128"/>
                  <a:ea typeface="Meiryo" panose="020B0604030504040204" pitchFamily="34" charset="-128"/>
                </a:rPr>
                <a:t>まったく新しく書き直されたエンジンによって、</a:t>
              </a:r>
              <a:r>
                <a:rPr lang="ja-JP" altLang="en-US" b="1">
                  <a:latin typeface="Meiryo" panose="020B0604030504040204" pitchFamily="34" charset="-128"/>
                  <a:ea typeface="Meiryo" panose="020B0604030504040204" pitchFamily="34" charset="-128"/>
                </a:rPr>
                <a:t>管理画面のレスポンス、再構築、すべてにおいて高速</a:t>
              </a:r>
              <a:r>
                <a:rPr lang="ja-JP" altLang="en-US">
                  <a:latin typeface="Meiryo" panose="020B0604030504040204" pitchFamily="34" charset="-128"/>
                  <a:ea typeface="Meiryo" panose="020B0604030504040204" pitchFamily="34" charset="-128"/>
                </a:rPr>
                <a:t>です。</a:t>
              </a:r>
            </a:p>
            <a:p>
              <a:endParaRPr lang="ja-JP">
                <a:cs typeface="Calibri"/>
              </a:endParaRPr>
            </a:p>
            <a:p>
              <a:r>
                <a:rPr lang="ja-JP" sz="1600">
                  <a:latin typeface="Meiryo"/>
                  <a:ea typeface="Meiryo"/>
                  <a:cs typeface="+mn-lt"/>
                </a:rPr>
                <a:t>再構築は、静的生成・遅延静的生成・動的生成・オンデマンド生成(最初のページビューの際にページを生成)・再構築キューによる非同期ページ生成をサポートしており、大量の静的ファイルで構成されるウェブサイトの再構築も、瞬時に更新可能です。</a:t>
              </a:r>
              <a:endParaRPr lang="ja-JP" sz="1600">
                <a:latin typeface="Meiryo"/>
                <a:ea typeface="Meiryo"/>
              </a:endParaRPr>
            </a:p>
            <a:p>
              <a:endParaRPr lang="ja-JP" altLang="en-US">
                <a:latin typeface="Meiryo" panose="020B0604030504040204" pitchFamily="34" charset="-128"/>
                <a:ea typeface="Meiryo" panose="020B0604030504040204" pitchFamily="34" charset="-128"/>
              </a:endParaRPr>
            </a:p>
          </p:txBody>
        </p:sp>
        <p:cxnSp>
          <p:nvCxnSpPr>
            <p:cNvPr id="11" name="直線コネクタ 10">
              <a:extLst>
                <a:ext uri="{FF2B5EF4-FFF2-40B4-BE49-F238E27FC236}">
                  <a16:creationId xmlns:a16="http://schemas.microsoft.com/office/drawing/2014/main" id="{F7960670-D0CE-CA4A-8328-0CB5A87BA4AA}"/>
                </a:ext>
              </a:extLst>
            </p:cNvPr>
            <p:cNvCxnSpPr/>
            <p:nvPr/>
          </p:nvCxnSpPr>
          <p:spPr>
            <a:xfrm>
              <a:off x="5854936" y="4011507"/>
              <a:ext cx="3251201" cy="0"/>
            </a:xfrm>
            <a:prstGeom prst="line">
              <a:avLst/>
            </a:prstGeom>
            <a:ln w="41275">
              <a:solidFill>
                <a:schemeClr val="accent4">
                  <a:lumMod val="60000"/>
                  <a:lumOff val="40000"/>
                </a:schemeClr>
              </a:solidFill>
              <a:round/>
            </a:ln>
          </p:spPr>
          <p:style>
            <a:lnRef idx="1">
              <a:schemeClr val="accent1"/>
            </a:lnRef>
            <a:fillRef idx="0">
              <a:schemeClr val="accent1"/>
            </a:fillRef>
            <a:effectRef idx="0">
              <a:schemeClr val="accent1"/>
            </a:effectRef>
            <a:fontRef idx="minor">
              <a:schemeClr val="tx1"/>
            </a:fontRef>
          </p:style>
        </p:cxnSp>
        <p:cxnSp>
          <p:nvCxnSpPr>
            <p:cNvPr id="38" name="直線コネクタ 37">
              <a:extLst>
                <a:ext uri="{FF2B5EF4-FFF2-40B4-BE49-F238E27FC236}">
                  <a16:creationId xmlns:a16="http://schemas.microsoft.com/office/drawing/2014/main" id="{EFDA4D8E-31CF-C84D-B065-CB306F47BE53}"/>
                </a:ext>
              </a:extLst>
            </p:cNvPr>
            <p:cNvCxnSpPr>
              <a:cxnSpLocks/>
            </p:cNvCxnSpPr>
            <p:nvPr/>
          </p:nvCxnSpPr>
          <p:spPr>
            <a:xfrm>
              <a:off x="820585" y="4269137"/>
              <a:ext cx="2052000" cy="0"/>
            </a:xfrm>
            <a:prstGeom prst="line">
              <a:avLst/>
            </a:prstGeom>
            <a:ln w="41275">
              <a:solidFill>
                <a:schemeClr val="accent4">
                  <a:lumMod val="60000"/>
                  <a:lumOff val="40000"/>
                </a:schemeClr>
              </a:solidFill>
              <a:round/>
            </a:ln>
          </p:spPr>
          <p:style>
            <a:lnRef idx="1">
              <a:schemeClr val="accent1"/>
            </a:lnRef>
            <a:fillRef idx="0">
              <a:schemeClr val="accent1"/>
            </a:fillRef>
            <a:effectRef idx="0">
              <a:schemeClr val="accent1"/>
            </a:effectRef>
            <a:fontRef idx="minor">
              <a:schemeClr val="tx1"/>
            </a:fontRef>
          </p:style>
        </p:cxnSp>
      </p:grpSp>
      <p:sp>
        <p:nvSpPr>
          <p:cNvPr id="14" name="正方形/長方形 13">
            <a:extLst>
              <a:ext uri="{FF2B5EF4-FFF2-40B4-BE49-F238E27FC236}">
                <a16:creationId xmlns:a16="http://schemas.microsoft.com/office/drawing/2014/main" id="{22B0B903-B46C-3344-8789-E74953B6450C}"/>
              </a:ext>
            </a:extLst>
          </p:cNvPr>
          <p:cNvSpPr/>
          <p:nvPr/>
        </p:nvSpPr>
        <p:spPr>
          <a:xfrm>
            <a:off x="2380139" y="3536337"/>
            <a:ext cx="4953000" cy="276999"/>
          </a:xfrm>
          <a:prstGeom prst="rect">
            <a:avLst/>
          </a:prstGeom>
        </p:spPr>
        <p:txBody>
          <a:bodyPr anchor="t">
            <a:spAutoFit/>
          </a:bodyPr>
          <a:lstStyle/>
          <a:p>
            <a:pPr algn="ctr"/>
            <a:r>
              <a:rPr lang="ja-JP" sz="1200">
                <a:latin typeface="メイリオ"/>
                <a:ea typeface="メイリオ"/>
                <a:cs typeface="+mn-lt"/>
              </a:rPr>
              <a:t>1100ページ静的生成・単位 : 秒 (バーが短いほど高速)</a:t>
            </a:r>
            <a:endParaRPr lang="ja-JP">
              <a:latin typeface="メイリオ"/>
              <a:ea typeface="メイリオ"/>
            </a:endParaRPr>
          </a:p>
        </p:txBody>
      </p:sp>
      <p:pic>
        <p:nvPicPr>
          <p:cNvPr id="4" name="図 5" descr="文字と写真のスクリーンショット&#10;&#10;高い精度で生成された説明">
            <a:extLst>
              <a:ext uri="{FF2B5EF4-FFF2-40B4-BE49-F238E27FC236}">
                <a16:creationId xmlns:a16="http://schemas.microsoft.com/office/drawing/2014/main" id="{2C7E39F8-9A94-4391-B743-DED72A96ACD8}"/>
              </a:ext>
            </a:extLst>
          </p:cNvPr>
          <p:cNvPicPr>
            <a:picLocks noChangeAspect="1"/>
          </p:cNvPicPr>
          <p:nvPr/>
        </p:nvPicPr>
        <p:blipFill>
          <a:blip r:embed="rId3"/>
          <a:stretch>
            <a:fillRect/>
          </a:stretch>
        </p:blipFill>
        <p:spPr>
          <a:xfrm>
            <a:off x="2147157" y="2056986"/>
            <a:ext cx="5721967" cy="1376281"/>
          </a:xfrm>
          <a:prstGeom prst="rect">
            <a:avLst/>
          </a:prstGeom>
        </p:spPr>
      </p:pic>
    </p:spTree>
    <p:extLst>
      <p:ext uri="{BB962C8B-B14F-4D97-AF65-F5344CB8AC3E}">
        <p14:creationId xmlns:p14="http://schemas.microsoft.com/office/powerpoint/2010/main" val="15201244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01832" y="401838"/>
            <a:ext cx="8542169" cy="362782"/>
          </a:xfrm>
        </p:spPr>
        <p:txBody>
          <a:bodyPr>
            <a:normAutofit fontScale="90000"/>
          </a:bodyPr>
          <a:lstStyle/>
          <a:p>
            <a:r>
              <a:rPr lang="en-US" altLang="ja-JP" sz="2400" b="1" err="1">
                <a:latin typeface="メイリオ" panose="020B0604030504040204" pitchFamily="50" charset="-128"/>
                <a:ea typeface="メイリオ" panose="020B0604030504040204" pitchFamily="50" charset="-128"/>
              </a:rPr>
              <a:t>PowerCMS</a:t>
            </a:r>
            <a:r>
              <a:rPr lang="en-US" altLang="ja-JP" sz="2400" b="1">
                <a:latin typeface="メイリオ" panose="020B0604030504040204" pitchFamily="50" charset="-128"/>
                <a:ea typeface="メイリオ" panose="020B0604030504040204" pitchFamily="50" charset="-128"/>
              </a:rPr>
              <a:t> X</a:t>
            </a:r>
            <a:r>
              <a:rPr lang="ja-JP" altLang="en-US" sz="2400" b="1">
                <a:latin typeface="メイリオ" panose="020B0604030504040204" pitchFamily="50" charset="-128"/>
                <a:ea typeface="メイリオ" panose="020B0604030504040204" pitchFamily="50" charset="-128"/>
              </a:rPr>
              <a:t>とは</a:t>
            </a:r>
          </a:p>
        </p:txBody>
      </p:sp>
      <p:sp>
        <p:nvSpPr>
          <p:cNvPr id="28" name="フッター プレースホルダー 27"/>
          <p:cNvSpPr>
            <a:spLocks noGrp="1"/>
          </p:cNvSpPr>
          <p:nvPr>
            <p:ph type="ftr" sz="quarter" idx="11"/>
          </p:nvPr>
        </p:nvSpPr>
        <p:spPr/>
        <p:txBody>
          <a:bodyPr/>
          <a:lstStyle/>
          <a:p>
            <a:r>
              <a:rPr lang="en-US" altLang="ja-JP" dirty="0">
                <a:latin typeface="Meiryo Regular"/>
              </a:rPr>
              <a:t>(C) </a:t>
            </a:r>
            <a:r>
              <a:rPr lang="en-US" altLang="ja-JP" dirty="0" err="1">
                <a:latin typeface="Meiryo Regular"/>
              </a:rPr>
              <a:t>Alfasado</a:t>
            </a:r>
            <a:r>
              <a:rPr lang="en-US" altLang="ja-JP" dirty="0">
                <a:latin typeface="Meiryo Regular"/>
              </a:rPr>
              <a:t> Inc.</a:t>
            </a:r>
            <a:endParaRPr lang="ja-JP" altLang="en-US">
              <a:latin typeface="Meiryo Regular"/>
            </a:endParaRPr>
          </a:p>
        </p:txBody>
      </p:sp>
      <p:sp>
        <p:nvSpPr>
          <p:cNvPr id="29" name="スライド番号プレースホルダー 28"/>
          <p:cNvSpPr>
            <a:spLocks noGrp="1"/>
          </p:cNvSpPr>
          <p:nvPr>
            <p:ph type="sldNum" sz="quarter" idx="12"/>
          </p:nvPr>
        </p:nvSpPr>
        <p:spPr/>
        <p:txBody>
          <a:bodyPr/>
          <a:lstStyle/>
          <a:p>
            <a:fld id="{34A33FB1-FE07-45E7-845D-641C44171B92}" type="slidenum">
              <a:rPr lang="ja-JP" altLang="en-US" smtClean="0">
                <a:latin typeface="Meiryo" panose="020B0604030504040204" pitchFamily="34" charset="-128"/>
                <a:ea typeface="Meiryo" panose="020B0604030504040204" pitchFamily="34" charset="-128"/>
              </a:rPr>
              <a:pPr/>
              <a:t>10</a:t>
            </a:fld>
            <a:endParaRPr lang="ja-JP" altLang="en-US">
              <a:latin typeface="Meiryo" panose="020B0604030504040204" pitchFamily="34" charset="-128"/>
              <a:ea typeface="Meiryo" panose="020B0604030504040204" pitchFamily="34" charset="-128"/>
            </a:endParaRPr>
          </a:p>
        </p:txBody>
      </p:sp>
      <p:sp>
        <p:nvSpPr>
          <p:cNvPr id="32" name="コンテンツ プレースホルダー 2">
            <a:extLst>
              <a:ext uri="{FF2B5EF4-FFF2-40B4-BE49-F238E27FC236}">
                <a16:creationId xmlns:a16="http://schemas.microsoft.com/office/drawing/2014/main" id="{1152919D-2FBB-AB43-B51C-0E0F0A7127EA}"/>
              </a:ext>
            </a:extLst>
          </p:cNvPr>
          <p:cNvSpPr txBox="1">
            <a:spLocks/>
          </p:cNvSpPr>
          <p:nvPr/>
        </p:nvSpPr>
        <p:spPr>
          <a:xfrm>
            <a:off x="986715" y="1177985"/>
            <a:ext cx="8542169" cy="400448"/>
          </a:xfrm>
          <a:prstGeom prst="rect">
            <a:avLst/>
          </a:prstGeom>
          <a:solidFill>
            <a:schemeClr val="bg1"/>
          </a:solidFill>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a:buNone/>
              <a:defRPr/>
            </a:pPr>
            <a:r>
              <a:rPr lang="en" altLang="ja-JP" b="1" dirty="0">
                <a:latin typeface="Meiryo" panose="020B0604030504040204" pitchFamily="34" charset="-128"/>
                <a:ea typeface="Meiryo" panose="020B0604030504040204" pitchFamily="34" charset="-128"/>
              </a:rPr>
              <a:t>CMS</a:t>
            </a:r>
            <a:r>
              <a:rPr lang="ja-JP" altLang="en-US" b="1">
                <a:latin typeface="Meiryo" panose="020B0604030504040204" pitchFamily="34" charset="-128"/>
                <a:ea typeface="Meiryo" panose="020B0604030504040204" pitchFamily="34" charset="-128"/>
              </a:rPr>
              <a:t>として初の「やさしい日本語エディタ」が付属。</a:t>
            </a:r>
            <a:endParaRPr lang="ja-JP">
              <a:latin typeface="Meiryo" panose="020B0604030504040204" pitchFamily="34" charset="-128"/>
              <a:ea typeface="Meiryo" panose="020B0604030504040204" pitchFamily="34" charset="-128"/>
            </a:endParaRPr>
          </a:p>
          <a:p>
            <a:pPr marL="0" indent="0" algn="ctr">
              <a:lnSpc>
                <a:spcPct val="100000"/>
              </a:lnSpc>
              <a:spcBef>
                <a:spcPts val="0"/>
              </a:spcBef>
              <a:buFontTx/>
              <a:buNone/>
              <a:defRPr/>
            </a:pPr>
            <a:endParaRPr lang="ja-JP" altLang="en-US" sz="2200" b="1">
              <a:latin typeface="Meiryo" panose="020B0604030504040204" pitchFamily="34" charset="-128"/>
              <a:ea typeface="Meiryo" panose="020B0604030504040204" pitchFamily="34" charset="-128"/>
              <a:cs typeface="Meiryo" charset="-128"/>
            </a:endParaRPr>
          </a:p>
        </p:txBody>
      </p:sp>
      <p:grpSp>
        <p:nvGrpSpPr>
          <p:cNvPr id="13" name="グループ化 12">
            <a:extLst>
              <a:ext uri="{FF2B5EF4-FFF2-40B4-BE49-F238E27FC236}">
                <a16:creationId xmlns:a16="http://schemas.microsoft.com/office/drawing/2014/main" id="{1B9A0BA2-3F44-B94E-8160-04FAAF989568}"/>
              </a:ext>
            </a:extLst>
          </p:cNvPr>
          <p:cNvGrpSpPr/>
          <p:nvPr/>
        </p:nvGrpSpPr>
        <p:grpSpPr>
          <a:xfrm>
            <a:off x="718188" y="1991798"/>
            <a:ext cx="4539612" cy="3693319"/>
            <a:chOff x="718188" y="3708490"/>
            <a:chExt cx="8866502" cy="3693319"/>
          </a:xfrm>
        </p:grpSpPr>
        <p:sp>
          <p:nvSpPr>
            <p:cNvPr id="5" name="正方形/長方形 4">
              <a:extLst>
                <a:ext uri="{FF2B5EF4-FFF2-40B4-BE49-F238E27FC236}">
                  <a16:creationId xmlns:a16="http://schemas.microsoft.com/office/drawing/2014/main" id="{6364A49B-A09D-6C49-90F5-2C858C2D7616}"/>
                </a:ext>
              </a:extLst>
            </p:cNvPr>
            <p:cNvSpPr/>
            <p:nvPr/>
          </p:nvSpPr>
          <p:spPr>
            <a:xfrm>
              <a:off x="718188" y="3708490"/>
              <a:ext cx="8866502" cy="3693319"/>
            </a:xfrm>
            <a:prstGeom prst="rect">
              <a:avLst/>
            </a:prstGeom>
          </p:spPr>
          <p:txBody>
            <a:bodyPr wrap="square" anchor="t">
              <a:spAutoFit/>
            </a:bodyPr>
            <a:lstStyle/>
            <a:p>
              <a:r>
                <a:rPr lang="ja-JP" altLang="en-US">
                  <a:latin typeface="Meiryo" panose="020B0604030504040204" pitchFamily="34" charset="-128"/>
                  <a:ea typeface="Meiryo" panose="020B0604030504040204" pitchFamily="34" charset="-128"/>
                </a:rPr>
                <a:t>やさしい日本語とは、普通の日本語よりも簡単で、外国人にもわかりやすい日本語のことです。</a:t>
              </a:r>
              <a:endParaRPr lang="en-US" altLang="ja-JP" dirty="0">
                <a:latin typeface="Meiryo" panose="020B0604030504040204" pitchFamily="34" charset="-128"/>
                <a:ea typeface="Meiryo" panose="020B0604030504040204" pitchFamily="34" charset="-128"/>
              </a:endParaRPr>
            </a:p>
            <a:p>
              <a:endParaRPr lang="ja-JP" altLang="en-US">
                <a:latin typeface="Meiryo" panose="020B0604030504040204" pitchFamily="34" charset="-128"/>
                <a:ea typeface="Meiryo" panose="020B0604030504040204" pitchFamily="34" charset="-128"/>
              </a:endParaRPr>
            </a:p>
            <a:p>
              <a:r>
                <a:rPr lang="en" altLang="ja-JP" dirty="0" err="1">
                  <a:latin typeface="Meiryo" panose="020B0604030504040204" pitchFamily="34" charset="-128"/>
                  <a:ea typeface="Meiryo" panose="020B0604030504040204" pitchFamily="34" charset="-128"/>
                </a:rPr>
                <a:t>PowerCMS</a:t>
              </a:r>
              <a:r>
                <a:rPr lang="en" altLang="ja-JP" dirty="0">
                  <a:latin typeface="Meiryo" panose="020B0604030504040204" pitchFamily="34" charset="-128"/>
                  <a:ea typeface="Meiryo" panose="020B0604030504040204" pitchFamily="34" charset="-128"/>
                </a:rPr>
                <a:t> X</a:t>
              </a:r>
              <a:r>
                <a:rPr lang="ja-JP" altLang="en-US">
                  <a:latin typeface="Meiryo" panose="020B0604030504040204" pitchFamily="34" charset="-128"/>
                  <a:ea typeface="Meiryo" panose="020B0604030504040204" pitchFamily="34" charset="-128"/>
                </a:rPr>
                <a:t>には、</a:t>
              </a:r>
              <a:r>
                <a:rPr lang="en" altLang="ja-JP" b="1" dirty="0">
                  <a:latin typeface="Meiryo" panose="020B0604030504040204" pitchFamily="34" charset="-128"/>
                  <a:ea typeface="Meiryo" panose="020B0604030504040204" pitchFamily="34" charset="-128"/>
                </a:rPr>
                <a:t>CMS</a:t>
              </a:r>
              <a:r>
                <a:rPr lang="ja-JP" altLang="en-US" b="1">
                  <a:latin typeface="Meiryo" panose="020B0604030504040204" pitchFamily="34" charset="-128"/>
                  <a:ea typeface="Meiryo" panose="020B0604030504040204" pitchFamily="34" charset="-128"/>
                </a:rPr>
                <a:t>として唯一の「やさしい日本語」エディタが付属。</a:t>
              </a:r>
              <a:r>
                <a:rPr lang="en" altLang="ja-JP" b="1" dirty="0">
                  <a:latin typeface="Meiryo" panose="020B0604030504040204" pitchFamily="34" charset="-128"/>
                  <a:ea typeface="Meiryo" panose="020B0604030504040204" pitchFamily="34" charset="-128"/>
                </a:rPr>
                <a:t>AI</a:t>
              </a:r>
              <a:r>
                <a:rPr lang="ja-JP" altLang="en-US" b="1">
                  <a:latin typeface="Meiryo" panose="020B0604030504040204" pitchFamily="34" charset="-128"/>
                  <a:ea typeface="Meiryo" panose="020B0604030504040204" pitchFamily="34" charset="-128"/>
                </a:rPr>
                <a:t>翻訳によるやさしい日本語化、</a:t>
              </a:r>
              <a:r>
                <a:rPr lang="en" altLang="ja-JP" b="1" dirty="0">
                  <a:latin typeface="Meiryo" panose="020B0604030504040204" pitchFamily="34" charset="-128"/>
                  <a:ea typeface="Meiryo" panose="020B0604030504040204" pitchFamily="34" charset="-128"/>
                </a:rPr>
                <a:t>HTML</a:t>
              </a:r>
              <a:r>
                <a:rPr lang="ja-JP" altLang="en-US" b="1">
                  <a:latin typeface="Meiryo" panose="020B0604030504040204" pitchFamily="34" charset="-128"/>
                  <a:ea typeface="Meiryo" panose="020B0604030504040204" pitchFamily="34" charset="-128"/>
                </a:rPr>
                <a:t>編集では手間のかかるルビ </a:t>
              </a:r>
              <a:r>
                <a:rPr lang="en-US" altLang="ja-JP" b="1" dirty="0">
                  <a:latin typeface="Meiryo" panose="020B0604030504040204" pitchFamily="34" charset="-128"/>
                  <a:ea typeface="Meiryo" panose="020B0604030504040204" pitchFamily="34" charset="-128"/>
                </a:rPr>
                <a:t>(</a:t>
              </a:r>
              <a:r>
                <a:rPr lang="ja-JP" altLang="en-US" b="1">
                  <a:latin typeface="Meiryo" panose="020B0604030504040204" pitchFamily="34" charset="-128"/>
                  <a:ea typeface="Meiryo" panose="020B0604030504040204" pitchFamily="34" charset="-128"/>
                </a:rPr>
                <a:t>ふりがな</a:t>
              </a:r>
              <a:r>
                <a:rPr lang="en-US" altLang="ja-JP" b="1" dirty="0">
                  <a:latin typeface="Meiryo" panose="020B0604030504040204" pitchFamily="34" charset="-128"/>
                  <a:ea typeface="Meiryo" panose="020B0604030504040204" pitchFamily="34" charset="-128"/>
                </a:rPr>
                <a:t>) </a:t>
              </a:r>
              <a:r>
                <a:rPr lang="ja-JP" altLang="en-US" b="1">
                  <a:latin typeface="Meiryo" panose="020B0604030504040204" pitchFamily="34" charset="-128"/>
                  <a:ea typeface="Meiryo" panose="020B0604030504040204" pitchFamily="34" charset="-128"/>
                </a:rPr>
                <a:t>の追加もボタン</a:t>
              </a:r>
              <a:r>
                <a:rPr lang="en-US" altLang="ja-JP" b="1" dirty="0">
                  <a:latin typeface="Meiryo" panose="020B0604030504040204" pitchFamily="34" charset="-128"/>
                  <a:ea typeface="Meiryo" panose="020B0604030504040204" pitchFamily="34" charset="-128"/>
                </a:rPr>
                <a:t>1</a:t>
              </a:r>
              <a:r>
                <a:rPr lang="ja-JP" altLang="en-US" b="1">
                  <a:latin typeface="Meiryo" panose="020B0604030504040204" pitchFamily="34" charset="-128"/>
                  <a:ea typeface="Meiryo" panose="020B0604030504040204" pitchFamily="34" charset="-128"/>
                </a:rPr>
                <a:t>つで行えます。</a:t>
              </a:r>
              <a:endParaRPr lang="en-US" altLang="ja-JP" b="1" dirty="0">
                <a:latin typeface="Meiryo" panose="020B0604030504040204" pitchFamily="34" charset="-128"/>
                <a:ea typeface="Meiryo" panose="020B0604030504040204" pitchFamily="34" charset="-128"/>
              </a:endParaRPr>
            </a:p>
            <a:p>
              <a:endParaRPr lang="ja-JP" altLang="en-US">
                <a:latin typeface="Meiryo" panose="020B0604030504040204" pitchFamily="34" charset="-128"/>
                <a:ea typeface="Meiryo" panose="020B0604030504040204" pitchFamily="34" charset="-128"/>
              </a:endParaRPr>
            </a:p>
            <a:p>
              <a:r>
                <a:rPr lang="ja-JP" altLang="en-US">
                  <a:latin typeface="Meiryo" panose="020B0604030504040204" pitchFamily="34" charset="-128"/>
                  <a:ea typeface="Meiryo" panose="020B0604030504040204" pitchFamily="34" charset="-128"/>
                </a:rPr>
                <a:t>画像・</a:t>
              </a:r>
              <a:r>
                <a:rPr lang="en" altLang="ja-JP" dirty="0">
                  <a:latin typeface="Meiryo" panose="020B0604030504040204" pitchFamily="34" charset="-128"/>
                  <a:ea typeface="Meiryo" panose="020B0604030504040204" pitchFamily="34" charset="-128"/>
                </a:rPr>
                <a:t>PDF</a:t>
              </a:r>
              <a:r>
                <a:rPr lang="ja-JP" altLang="en">
                  <a:latin typeface="Meiryo" panose="020B0604030504040204" pitchFamily="34" charset="-128"/>
                  <a:ea typeface="Meiryo" panose="020B0604030504040204" pitchFamily="34" charset="-128"/>
                </a:rPr>
                <a:t>・</a:t>
              </a:r>
              <a:r>
                <a:rPr lang="en" altLang="ja-JP" dirty="0">
                  <a:latin typeface="Meiryo" panose="020B0604030504040204" pitchFamily="34" charset="-128"/>
                  <a:ea typeface="Meiryo" panose="020B0604030504040204" pitchFamily="34" charset="-128"/>
                </a:rPr>
                <a:t>HTML</a:t>
              </a:r>
              <a:r>
                <a:rPr lang="ja-JP" altLang="en-US">
                  <a:latin typeface="Meiryo" panose="020B0604030504040204" pitchFamily="34" charset="-128"/>
                  <a:ea typeface="Meiryo" panose="020B0604030504040204" pitchFamily="34" charset="-128"/>
                </a:rPr>
                <a:t>のエクスポートも可能なため、</a:t>
              </a:r>
              <a:r>
                <a:rPr lang="en" altLang="ja-JP" dirty="0">
                  <a:latin typeface="Meiryo" panose="020B0604030504040204" pitchFamily="34" charset="-128"/>
                  <a:ea typeface="Meiryo" panose="020B0604030504040204" pitchFamily="34" charset="-128"/>
                </a:rPr>
                <a:t>Web</a:t>
              </a:r>
              <a:r>
                <a:rPr lang="ja-JP" altLang="en-US">
                  <a:latin typeface="Meiryo" panose="020B0604030504040204" pitchFamily="34" charset="-128"/>
                  <a:ea typeface="Meiryo" panose="020B0604030504040204" pitchFamily="34" charset="-128"/>
                </a:rPr>
                <a:t>サイト以外に</a:t>
              </a:r>
              <a:r>
                <a:rPr lang="en" altLang="ja-JP" dirty="0">
                  <a:latin typeface="Meiryo" panose="020B0604030504040204" pitchFamily="34" charset="-128"/>
                  <a:ea typeface="Meiryo" panose="020B0604030504040204" pitchFamily="34" charset="-128"/>
                </a:rPr>
                <a:t>SNS</a:t>
              </a:r>
              <a:r>
                <a:rPr lang="ja-JP" altLang="en-US">
                  <a:latin typeface="Meiryo" panose="020B0604030504040204" pitchFamily="34" charset="-128"/>
                  <a:ea typeface="Meiryo" panose="020B0604030504040204" pitchFamily="34" charset="-128"/>
                </a:rPr>
                <a:t>や印刷物などにも幅広く活用できます。</a:t>
              </a:r>
            </a:p>
          </p:txBody>
        </p:sp>
        <p:cxnSp>
          <p:nvCxnSpPr>
            <p:cNvPr id="38" name="直線コネクタ 37">
              <a:extLst>
                <a:ext uri="{FF2B5EF4-FFF2-40B4-BE49-F238E27FC236}">
                  <a16:creationId xmlns:a16="http://schemas.microsoft.com/office/drawing/2014/main" id="{EFDA4D8E-31CF-C84D-B065-CB306F47BE53}"/>
                </a:ext>
              </a:extLst>
            </p:cNvPr>
            <p:cNvCxnSpPr>
              <a:cxnSpLocks/>
            </p:cNvCxnSpPr>
            <p:nvPr/>
          </p:nvCxnSpPr>
          <p:spPr>
            <a:xfrm>
              <a:off x="4918363" y="5085565"/>
              <a:ext cx="4071010" cy="0"/>
            </a:xfrm>
            <a:prstGeom prst="line">
              <a:avLst/>
            </a:prstGeom>
            <a:ln w="41275">
              <a:solidFill>
                <a:schemeClr val="accent4">
                  <a:lumMod val="60000"/>
                  <a:lumOff val="40000"/>
                </a:schemeClr>
              </a:solidFill>
              <a:round/>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85BB32F2-9DF6-5D43-8E88-A1D7FC6DF0E9}"/>
                </a:ext>
              </a:extLst>
            </p:cNvPr>
            <p:cNvCxnSpPr>
              <a:cxnSpLocks/>
            </p:cNvCxnSpPr>
            <p:nvPr/>
          </p:nvCxnSpPr>
          <p:spPr>
            <a:xfrm>
              <a:off x="814925" y="5368594"/>
              <a:ext cx="8344539" cy="0"/>
            </a:xfrm>
            <a:prstGeom prst="line">
              <a:avLst/>
            </a:prstGeom>
            <a:ln w="41275">
              <a:solidFill>
                <a:schemeClr val="accent4">
                  <a:lumMod val="60000"/>
                  <a:lumOff val="40000"/>
                </a:schemeClr>
              </a:solidFill>
              <a:round/>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C8D09463-AF0F-9B4F-BEA3-138B4E87CC0C}"/>
                </a:ext>
              </a:extLst>
            </p:cNvPr>
            <p:cNvCxnSpPr>
              <a:cxnSpLocks/>
            </p:cNvCxnSpPr>
            <p:nvPr/>
          </p:nvCxnSpPr>
          <p:spPr>
            <a:xfrm>
              <a:off x="814925" y="5651622"/>
              <a:ext cx="8344539" cy="0"/>
            </a:xfrm>
            <a:prstGeom prst="line">
              <a:avLst/>
            </a:prstGeom>
            <a:ln w="41275">
              <a:solidFill>
                <a:schemeClr val="accent4">
                  <a:lumMod val="60000"/>
                  <a:lumOff val="40000"/>
                </a:schemeClr>
              </a:solidFill>
              <a:round/>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69E26B68-0435-A74B-BA1B-C63614467154}"/>
                </a:ext>
              </a:extLst>
            </p:cNvPr>
            <p:cNvCxnSpPr>
              <a:cxnSpLocks/>
            </p:cNvCxnSpPr>
            <p:nvPr/>
          </p:nvCxnSpPr>
          <p:spPr>
            <a:xfrm>
              <a:off x="814925" y="5912878"/>
              <a:ext cx="8344539" cy="0"/>
            </a:xfrm>
            <a:prstGeom prst="line">
              <a:avLst/>
            </a:prstGeom>
            <a:ln w="41275">
              <a:solidFill>
                <a:schemeClr val="accent4">
                  <a:lumMod val="60000"/>
                  <a:lumOff val="40000"/>
                </a:schemeClr>
              </a:solidFill>
              <a:round/>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40965D98-CE49-544A-B754-BD05EF671B11}"/>
                </a:ext>
              </a:extLst>
            </p:cNvPr>
            <p:cNvCxnSpPr>
              <a:cxnSpLocks/>
            </p:cNvCxnSpPr>
            <p:nvPr/>
          </p:nvCxnSpPr>
          <p:spPr>
            <a:xfrm>
              <a:off x="814925" y="6206791"/>
              <a:ext cx="5176599" cy="0"/>
            </a:xfrm>
            <a:prstGeom prst="line">
              <a:avLst/>
            </a:prstGeom>
            <a:ln w="41275">
              <a:solidFill>
                <a:schemeClr val="accent4">
                  <a:lumMod val="60000"/>
                  <a:lumOff val="40000"/>
                </a:schemeClr>
              </a:solidFill>
              <a:round/>
            </a:ln>
          </p:spPr>
          <p:style>
            <a:lnRef idx="1">
              <a:schemeClr val="accent1"/>
            </a:lnRef>
            <a:fillRef idx="0">
              <a:schemeClr val="accent1"/>
            </a:fillRef>
            <a:effectRef idx="0">
              <a:schemeClr val="accent1"/>
            </a:effectRef>
            <a:fontRef idx="minor">
              <a:schemeClr val="tx1"/>
            </a:fontRef>
          </p:style>
        </p:cxnSp>
      </p:grpSp>
      <p:pic>
        <p:nvPicPr>
          <p:cNvPr id="1026" name="Picture 2" descr="やさしい日本語エディタの変換結果画面">
            <a:extLst>
              <a:ext uri="{FF2B5EF4-FFF2-40B4-BE49-F238E27FC236}">
                <a16:creationId xmlns:a16="http://schemas.microsoft.com/office/drawing/2014/main" id="{A9535823-BA8F-D049-AAB1-AC8F62D9E9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5873" y="1833644"/>
            <a:ext cx="2726337" cy="3155045"/>
          </a:xfrm>
          <a:prstGeom prst="rect">
            <a:avLst/>
          </a:prstGeom>
          <a:noFill/>
          <a:extLst>
            <a:ext uri="{909E8E84-426E-40DD-AFC4-6F175D3DCCD1}">
              <a14:hiddenFill xmlns:a14="http://schemas.microsoft.com/office/drawing/2010/main">
                <a:solidFill>
                  <a:srgbClr val="FFFFFF"/>
                </a:solidFill>
              </a14:hiddenFill>
            </a:ext>
          </a:extLst>
        </p:spPr>
      </p:pic>
      <p:pic>
        <p:nvPicPr>
          <p:cNvPr id="15" name="図 14">
            <a:extLst>
              <a:ext uri="{FF2B5EF4-FFF2-40B4-BE49-F238E27FC236}">
                <a16:creationId xmlns:a16="http://schemas.microsoft.com/office/drawing/2014/main" id="{485D334C-6C88-D04E-89F4-77DB8B1A84F9}"/>
              </a:ext>
            </a:extLst>
          </p:cNvPr>
          <p:cNvPicPr>
            <a:picLocks noChangeAspect="1"/>
          </p:cNvPicPr>
          <p:nvPr/>
        </p:nvPicPr>
        <p:blipFill>
          <a:blip r:embed="rId4"/>
          <a:stretch>
            <a:fillRect/>
          </a:stretch>
        </p:blipFill>
        <p:spPr>
          <a:xfrm rot="20831216">
            <a:off x="380651" y="1101106"/>
            <a:ext cx="567096" cy="553647"/>
          </a:xfrm>
          <a:prstGeom prst="rect">
            <a:avLst/>
          </a:prstGeom>
        </p:spPr>
      </p:pic>
      <p:pic>
        <p:nvPicPr>
          <p:cNvPr id="27" name="図 4" descr="テキスト が含まれている画像&#10;&#10;非常に高い精度で生成された説明">
            <a:extLst>
              <a:ext uri="{FF2B5EF4-FFF2-40B4-BE49-F238E27FC236}">
                <a16:creationId xmlns:a16="http://schemas.microsoft.com/office/drawing/2014/main" id="{AA98E7B2-00A2-2548-8144-D42130803AB0}"/>
              </a:ext>
            </a:extLst>
          </p:cNvPr>
          <p:cNvPicPr>
            <a:picLocks noChangeAspect="1"/>
          </p:cNvPicPr>
          <p:nvPr/>
        </p:nvPicPr>
        <p:blipFill>
          <a:blip r:embed="rId5"/>
          <a:stretch>
            <a:fillRect/>
          </a:stretch>
        </p:blipFill>
        <p:spPr>
          <a:xfrm>
            <a:off x="6784498" y="3838457"/>
            <a:ext cx="2744386" cy="1909267"/>
          </a:xfrm>
          <a:prstGeom prst="rect">
            <a:avLst/>
          </a:prstGeom>
        </p:spPr>
      </p:pic>
    </p:spTree>
    <p:extLst>
      <p:ext uri="{BB962C8B-B14F-4D97-AF65-F5344CB8AC3E}">
        <p14:creationId xmlns:p14="http://schemas.microsoft.com/office/powerpoint/2010/main" val="5304940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01832" y="401838"/>
            <a:ext cx="8542169" cy="362782"/>
          </a:xfrm>
        </p:spPr>
        <p:txBody>
          <a:bodyPr>
            <a:normAutofit fontScale="90000"/>
          </a:bodyPr>
          <a:lstStyle/>
          <a:p>
            <a:r>
              <a:rPr lang="en-US" altLang="ja-JP" sz="2400" b="1" err="1">
                <a:latin typeface="メイリオ" panose="020B0604030504040204" pitchFamily="50" charset="-128"/>
                <a:ea typeface="メイリオ" panose="020B0604030504040204" pitchFamily="50" charset="-128"/>
              </a:rPr>
              <a:t>PowerCMS</a:t>
            </a:r>
            <a:r>
              <a:rPr lang="en-US" altLang="ja-JP" sz="2400" b="1">
                <a:latin typeface="メイリオ" panose="020B0604030504040204" pitchFamily="50" charset="-128"/>
                <a:ea typeface="メイリオ" panose="020B0604030504040204" pitchFamily="50" charset="-128"/>
              </a:rPr>
              <a:t> X</a:t>
            </a:r>
            <a:r>
              <a:rPr lang="ja-JP" altLang="en-US" sz="2400" b="1">
                <a:latin typeface="メイリオ" panose="020B0604030504040204" pitchFamily="50" charset="-128"/>
                <a:ea typeface="メイリオ" panose="020B0604030504040204" pitchFamily="50" charset="-128"/>
              </a:rPr>
              <a:t>とは</a:t>
            </a:r>
          </a:p>
        </p:txBody>
      </p:sp>
      <p:sp>
        <p:nvSpPr>
          <p:cNvPr id="28" name="フッター プレースホルダー 27"/>
          <p:cNvSpPr>
            <a:spLocks noGrp="1"/>
          </p:cNvSpPr>
          <p:nvPr>
            <p:ph type="ftr" sz="quarter" idx="11"/>
          </p:nvPr>
        </p:nvSpPr>
        <p:spPr/>
        <p:txBody>
          <a:bodyPr/>
          <a:lstStyle/>
          <a:p>
            <a:r>
              <a:rPr lang="en-US" altLang="ja-JP" dirty="0">
                <a:latin typeface="Meiryo Regular"/>
              </a:rPr>
              <a:t>(C) </a:t>
            </a:r>
            <a:r>
              <a:rPr lang="en-US" altLang="ja-JP" dirty="0" err="1">
                <a:latin typeface="Meiryo Regular"/>
              </a:rPr>
              <a:t>Alfasado</a:t>
            </a:r>
            <a:r>
              <a:rPr lang="en-US" altLang="ja-JP" dirty="0">
                <a:latin typeface="Meiryo Regular"/>
              </a:rPr>
              <a:t> Inc.</a:t>
            </a:r>
            <a:endParaRPr lang="ja-JP" altLang="en-US">
              <a:latin typeface="Meiryo Regular"/>
            </a:endParaRPr>
          </a:p>
        </p:txBody>
      </p:sp>
      <p:sp>
        <p:nvSpPr>
          <p:cNvPr id="29" name="スライド番号プレースホルダー 28"/>
          <p:cNvSpPr>
            <a:spLocks noGrp="1"/>
          </p:cNvSpPr>
          <p:nvPr>
            <p:ph type="sldNum" sz="quarter" idx="12"/>
          </p:nvPr>
        </p:nvSpPr>
        <p:spPr/>
        <p:txBody>
          <a:bodyPr/>
          <a:lstStyle/>
          <a:p>
            <a:fld id="{34A33FB1-FE07-45E7-845D-641C44171B92}" type="slidenum">
              <a:rPr lang="ja-JP" altLang="en-US" smtClean="0">
                <a:latin typeface="Meiryo" panose="020B0604030504040204" pitchFamily="34" charset="-128"/>
                <a:ea typeface="Meiryo" panose="020B0604030504040204" pitchFamily="34" charset="-128"/>
              </a:rPr>
              <a:pPr/>
              <a:t>11</a:t>
            </a:fld>
            <a:endParaRPr lang="ja-JP" altLang="en-US">
              <a:latin typeface="Meiryo" panose="020B0604030504040204" pitchFamily="34" charset="-128"/>
              <a:ea typeface="Meiryo" panose="020B0604030504040204" pitchFamily="34" charset="-128"/>
            </a:endParaRPr>
          </a:p>
        </p:txBody>
      </p:sp>
      <p:sp>
        <p:nvSpPr>
          <p:cNvPr id="32" name="コンテンツ プレースホルダー 2">
            <a:extLst>
              <a:ext uri="{FF2B5EF4-FFF2-40B4-BE49-F238E27FC236}">
                <a16:creationId xmlns:a16="http://schemas.microsoft.com/office/drawing/2014/main" id="{1152919D-2FBB-AB43-B51C-0E0F0A7127EA}"/>
              </a:ext>
            </a:extLst>
          </p:cNvPr>
          <p:cNvSpPr txBox="1">
            <a:spLocks/>
          </p:cNvSpPr>
          <p:nvPr/>
        </p:nvSpPr>
        <p:spPr>
          <a:xfrm>
            <a:off x="1007910" y="1173607"/>
            <a:ext cx="7730011" cy="400448"/>
          </a:xfrm>
          <a:prstGeom prst="rect">
            <a:avLst/>
          </a:prstGeom>
          <a:solidFill>
            <a:schemeClr val="bg1"/>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ct val="100000"/>
              </a:lnSpc>
              <a:spcBef>
                <a:spcPts val="0"/>
              </a:spcBef>
              <a:buFontTx/>
              <a:buNone/>
              <a:defRPr/>
            </a:pPr>
            <a:r>
              <a:rPr lang="ja-JP" altLang="en-US" b="1">
                <a:latin typeface="Meiryo" charset="-128"/>
                <a:ea typeface="Meiryo" charset="-128"/>
                <a:cs typeface="Meiryo" charset="-128"/>
              </a:rPr>
              <a:t>柔軟で正確なアセット管理</a:t>
            </a:r>
            <a:endParaRPr lang="en-US" altLang="ja-JP" b="1">
              <a:latin typeface="Meiryo" charset="-128"/>
              <a:ea typeface="Meiryo" charset="-128"/>
              <a:cs typeface="Meiryo" charset="-128"/>
            </a:endParaRPr>
          </a:p>
        </p:txBody>
      </p:sp>
      <p:sp>
        <p:nvSpPr>
          <p:cNvPr id="3" name="正方形/長方形 2">
            <a:extLst>
              <a:ext uri="{FF2B5EF4-FFF2-40B4-BE49-F238E27FC236}">
                <a16:creationId xmlns:a16="http://schemas.microsoft.com/office/drawing/2014/main" id="{294CC638-146E-DC40-9CE0-3714F67239F2}"/>
              </a:ext>
            </a:extLst>
          </p:cNvPr>
          <p:cNvSpPr/>
          <p:nvPr/>
        </p:nvSpPr>
        <p:spPr>
          <a:xfrm>
            <a:off x="567820" y="1983042"/>
            <a:ext cx="8695923" cy="1477328"/>
          </a:xfrm>
          <a:prstGeom prst="rect">
            <a:avLst/>
          </a:prstGeom>
        </p:spPr>
        <p:txBody>
          <a:bodyPr wrap="square">
            <a:spAutoFit/>
          </a:bodyPr>
          <a:lstStyle/>
          <a:p>
            <a:r>
              <a:rPr lang="ja-JP" altLang="en-US">
                <a:solidFill>
                  <a:srgbClr val="000000"/>
                </a:solidFill>
                <a:latin typeface="Meiryo" panose="020B0604030504040204" pitchFamily="34" charset="-128"/>
                <a:ea typeface="Meiryo" panose="020B0604030504040204" pitchFamily="34" charset="-128"/>
              </a:rPr>
              <a:t>ファイルのデータをデータベースで管理。</a:t>
            </a:r>
            <a:endParaRPr lang="en-US" altLang="ja-JP">
              <a:solidFill>
                <a:srgbClr val="000000"/>
              </a:solidFill>
              <a:latin typeface="Meiryo" panose="020B0604030504040204" pitchFamily="34" charset="-128"/>
              <a:ea typeface="Meiryo" panose="020B0604030504040204" pitchFamily="34" charset="-128"/>
            </a:endParaRPr>
          </a:p>
          <a:p>
            <a:pPr fontAlgn="ctr"/>
            <a:r>
              <a:rPr lang="ja-JP" altLang="en-US" b="1">
                <a:latin typeface="Meiryo" panose="020B0604030504040204" pitchFamily="34" charset="-128"/>
                <a:ea typeface="Meiryo" panose="020B0604030504040204" pitchFamily="34" charset="-128"/>
              </a:rPr>
              <a:t>データベースのバックアップさえ取れば、サイトのフルバックアップとなります。</a:t>
            </a:r>
            <a:br>
              <a:rPr lang="en-US" altLang="ja-JP" b="1">
                <a:latin typeface="Meiryo" panose="020B0604030504040204" pitchFamily="34" charset="-128"/>
                <a:ea typeface="Meiryo" panose="020B0604030504040204" pitchFamily="34" charset="-128"/>
              </a:rPr>
            </a:br>
            <a:r>
              <a:rPr lang="ja-JP" altLang="en-US" b="1">
                <a:latin typeface="Meiryo" panose="020B0604030504040204" pitchFamily="34" charset="-128"/>
                <a:ea typeface="Meiryo" panose="020B0604030504040204" pitchFamily="34" charset="-128"/>
              </a:rPr>
              <a:t>公開・非公開を指定できるため、公開前のファイルが見られてしまうこともありません。</a:t>
            </a:r>
            <a:endParaRPr lang="en-US" altLang="ja-JP" b="1">
              <a:latin typeface="Meiryo" panose="020B0604030504040204" pitchFamily="34" charset="-128"/>
              <a:ea typeface="Meiryo" panose="020B0604030504040204" pitchFamily="34" charset="-128"/>
            </a:endParaRPr>
          </a:p>
          <a:p>
            <a:pPr fontAlgn="ctr"/>
            <a:r>
              <a:rPr lang="ja-JP" altLang="en-US">
                <a:latin typeface="Meiryo" panose="020B0604030504040204" pitchFamily="34" charset="-128"/>
                <a:ea typeface="Meiryo" panose="020B0604030504040204" pitchFamily="34" charset="-128"/>
              </a:rPr>
              <a:t>バージョン管理、予約差し替えも可能。</a:t>
            </a:r>
          </a:p>
        </p:txBody>
      </p:sp>
      <p:pic>
        <p:nvPicPr>
          <p:cNvPr id="8" name="図 7" descr="挿絵 が含まれている画像&#10;&#10;自動的に生成された説明">
            <a:extLst>
              <a:ext uri="{FF2B5EF4-FFF2-40B4-BE49-F238E27FC236}">
                <a16:creationId xmlns:a16="http://schemas.microsoft.com/office/drawing/2014/main" id="{831EEF42-7CBE-6D43-9BC0-5666EC6FEB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2327" y="4942559"/>
            <a:ext cx="825885" cy="825885"/>
          </a:xfrm>
          <a:prstGeom prst="rect">
            <a:avLst/>
          </a:prstGeom>
        </p:spPr>
      </p:pic>
      <p:pic>
        <p:nvPicPr>
          <p:cNvPr id="10" name="図 9" descr="シャツ, マグカップ, 時計, 記号 が含まれている画像&#10;&#10;自動的に生成された説明">
            <a:extLst>
              <a:ext uri="{FF2B5EF4-FFF2-40B4-BE49-F238E27FC236}">
                <a16:creationId xmlns:a16="http://schemas.microsoft.com/office/drawing/2014/main" id="{682569BC-E96C-0A4B-9F33-B856B03D1C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7991" y="3952968"/>
            <a:ext cx="825884" cy="825884"/>
          </a:xfrm>
          <a:prstGeom prst="rect">
            <a:avLst/>
          </a:prstGeom>
        </p:spPr>
      </p:pic>
      <p:pic>
        <p:nvPicPr>
          <p:cNvPr id="12" name="図 11" descr="モニター, 挿絵, コンピュータ, 時計 が含まれている画像&#10;&#10;自動的に生成された説明">
            <a:extLst>
              <a:ext uri="{FF2B5EF4-FFF2-40B4-BE49-F238E27FC236}">
                <a16:creationId xmlns:a16="http://schemas.microsoft.com/office/drawing/2014/main" id="{915C3401-8626-4448-8D74-A42C81459D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18117" y="4303005"/>
            <a:ext cx="825884" cy="825884"/>
          </a:xfrm>
          <a:prstGeom prst="rect">
            <a:avLst/>
          </a:prstGeom>
        </p:spPr>
      </p:pic>
      <p:pic>
        <p:nvPicPr>
          <p:cNvPr id="14" name="図 13" descr="シャツ, 記号, マグカップ が含まれている画像&#10;&#10;自動的に生成された説明">
            <a:extLst>
              <a:ext uri="{FF2B5EF4-FFF2-40B4-BE49-F238E27FC236}">
                <a16:creationId xmlns:a16="http://schemas.microsoft.com/office/drawing/2014/main" id="{FEE318DB-02B7-0847-A1DB-AAE680AB961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08698" y="3386725"/>
            <a:ext cx="825884" cy="825884"/>
          </a:xfrm>
          <a:prstGeom prst="rect">
            <a:avLst/>
          </a:prstGeom>
        </p:spPr>
      </p:pic>
      <p:sp>
        <p:nvSpPr>
          <p:cNvPr id="15" name="正方形/長方形 14">
            <a:extLst>
              <a:ext uri="{FF2B5EF4-FFF2-40B4-BE49-F238E27FC236}">
                <a16:creationId xmlns:a16="http://schemas.microsoft.com/office/drawing/2014/main" id="{EB205F28-5BFE-804E-8601-FDAF05B81505}"/>
              </a:ext>
            </a:extLst>
          </p:cNvPr>
          <p:cNvSpPr/>
          <p:nvPr/>
        </p:nvSpPr>
        <p:spPr>
          <a:xfrm>
            <a:off x="567819" y="3792617"/>
            <a:ext cx="5234267" cy="923330"/>
          </a:xfrm>
          <a:prstGeom prst="rect">
            <a:avLst/>
          </a:prstGeom>
        </p:spPr>
        <p:txBody>
          <a:bodyPr wrap="square">
            <a:spAutoFit/>
          </a:bodyPr>
          <a:lstStyle/>
          <a:p>
            <a:pPr fontAlgn="ctr"/>
            <a:r>
              <a:rPr lang="ja-JP" altLang="en-US">
                <a:latin typeface="Meiryo" panose="020B0604030504040204" pitchFamily="34" charset="-128"/>
                <a:ea typeface="Meiryo" panose="020B0604030504040204" pitchFamily="34" charset="-128"/>
              </a:rPr>
              <a:t>書き出されたページ、サムネイルを含む画像など、</a:t>
            </a:r>
            <a:r>
              <a:rPr lang="ja-JP" altLang="en-US" b="1">
                <a:latin typeface="Meiryo" panose="020B0604030504040204" pitchFamily="34" charset="-128"/>
                <a:ea typeface="Meiryo" panose="020B0604030504040204" pitchFamily="34" charset="-128"/>
              </a:rPr>
              <a:t>すべての</a:t>
            </a:r>
            <a:r>
              <a:rPr lang="en" altLang="ja-JP" b="1">
                <a:latin typeface="Meiryo" panose="020B0604030504040204" pitchFamily="34" charset="-128"/>
                <a:ea typeface="Meiryo" panose="020B0604030504040204" pitchFamily="34" charset="-128"/>
              </a:rPr>
              <a:t>URL</a:t>
            </a:r>
            <a:r>
              <a:rPr lang="ja-JP" altLang="en-US" b="1">
                <a:latin typeface="Meiryo" panose="020B0604030504040204" pitchFamily="34" charset="-128"/>
                <a:ea typeface="Meiryo" panose="020B0604030504040204" pitchFamily="34" charset="-128"/>
              </a:rPr>
              <a:t>はデータベース管理</a:t>
            </a:r>
            <a:r>
              <a:rPr lang="ja-JP" altLang="en-US">
                <a:latin typeface="Meiryo" panose="020B0604030504040204" pitchFamily="34" charset="-128"/>
                <a:ea typeface="Meiryo" panose="020B0604030504040204" pitchFamily="34" charset="-128"/>
              </a:rPr>
              <a:t>されており、</a:t>
            </a:r>
            <a:r>
              <a:rPr lang="ja-JP" altLang="en-US" b="1">
                <a:latin typeface="Meiryo" panose="020B0604030504040204" pitchFamily="34" charset="-128"/>
                <a:ea typeface="Meiryo" panose="020B0604030504040204" pitchFamily="34" charset="-128"/>
              </a:rPr>
              <a:t>ゴミファイルが残ることもありません</a:t>
            </a:r>
            <a:r>
              <a:rPr lang="ja-JP" altLang="en-US">
                <a:latin typeface="Meiryo" panose="020B0604030504040204" pitchFamily="34" charset="-128"/>
                <a:ea typeface="Meiryo" panose="020B0604030504040204" pitchFamily="34" charset="-128"/>
              </a:rPr>
              <a:t>。</a:t>
            </a:r>
          </a:p>
        </p:txBody>
      </p:sp>
      <p:cxnSp>
        <p:nvCxnSpPr>
          <p:cNvPr id="16" name="直線コネクタ 15">
            <a:extLst>
              <a:ext uri="{FF2B5EF4-FFF2-40B4-BE49-F238E27FC236}">
                <a16:creationId xmlns:a16="http://schemas.microsoft.com/office/drawing/2014/main" id="{30FB5A7B-AD69-1E45-925C-68279B451D1D}"/>
              </a:ext>
            </a:extLst>
          </p:cNvPr>
          <p:cNvCxnSpPr>
            <a:cxnSpLocks/>
          </p:cNvCxnSpPr>
          <p:nvPr/>
        </p:nvCxnSpPr>
        <p:spPr>
          <a:xfrm>
            <a:off x="601832" y="2547724"/>
            <a:ext cx="7094368" cy="0"/>
          </a:xfrm>
          <a:prstGeom prst="line">
            <a:avLst/>
          </a:prstGeom>
          <a:ln w="41275">
            <a:solidFill>
              <a:schemeClr val="accent4">
                <a:lumMod val="60000"/>
                <a:lumOff val="40000"/>
              </a:schemeClr>
            </a:solidFill>
            <a:round/>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8C2A8360-F11B-744A-9D8A-93DD5034687F}"/>
              </a:ext>
            </a:extLst>
          </p:cNvPr>
          <p:cNvCxnSpPr>
            <a:cxnSpLocks/>
          </p:cNvCxnSpPr>
          <p:nvPr/>
        </p:nvCxnSpPr>
        <p:spPr>
          <a:xfrm>
            <a:off x="601832" y="2830752"/>
            <a:ext cx="8542169" cy="0"/>
          </a:xfrm>
          <a:prstGeom prst="line">
            <a:avLst/>
          </a:prstGeom>
          <a:ln w="41275">
            <a:solidFill>
              <a:schemeClr val="accent4">
                <a:lumMod val="60000"/>
                <a:lumOff val="40000"/>
              </a:schemeClr>
            </a:solidFill>
            <a:round/>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4F90C7F9-0104-C041-AB6F-150ED3A6A00A}"/>
              </a:ext>
            </a:extLst>
          </p:cNvPr>
          <p:cNvCxnSpPr>
            <a:cxnSpLocks/>
          </p:cNvCxnSpPr>
          <p:nvPr/>
        </p:nvCxnSpPr>
        <p:spPr>
          <a:xfrm>
            <a:off x="677454" y="4368788"/>
            <a:ext cx="3475830" cy="0"/>
          </a:xfrm>
          <a:prstGeom prst="line">
            <a:avLst/>
          </a:prstGeom>
          <a:ln w="41275">
            <a:solidFill>
              <a:schemeClr val="accent4">
                <a:lumMod val="60000"/>
                <a:lumOff val="40000"/>
              </a:schemeClr>
            </a:solidFill>
            <a:round/>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62253908-465B-D044-AB7B-1DA508351DF0}"/>
              </a:ext>
            </a:extLst>
          </p:cNvPr>
          <p:cNvCxnSpPr>
            <a:cxnSpLocks/>
          </p:cNvCxnSpPr>
          <p:nvPr/>
        </p:nvCxnSpPr>
        <p:spPr>
          <a:xfrm>
            <a:off x="677454" y="4673587"/>
            <a:ext cx="3992517" cy="0"/>
          </a:xfrm>
          <a:prstGeom prst="line">
            <a:avLst/>
          </a:prstGeom>
          <a:ln w="41275">
            <a:solidFill>
              <a:schemeClr val="accent4">
                <a:lumMod val="60000"/>
                <a:lumOff val="40000"/>
              </a:schemeClr>
            </a:solidFill>
            <a:round/>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3BEF8196-DB37-C043-8D13-8A1898615187}"/>
              </a:ext>
            </a:extLst>
          </p:cNvPr>
          <p:cNvCxnSpPr>
            <a:cxnSpLocks/>
          </p:cNvCxnSpPr>
          <p:nvPr/>
        </p:nvCxnSpPr>
        <p:spPr>
          <a:xfrm>
            <a:off x="601832" y="3095159"/>
            <a:ext cx="617368" cy="0"/>
          </a:xfrm>
          <a:prstGeom prst="line">
            <a:avLst/>
          </a:prstGeom>
          <a:ln w="41275">
            <a:solidFill>
              <a:schemeClr val="accent4">
                <a:lumMod val="60000"/>
                <a:lumOff val="40000"/>
              </a:schemeClr>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91964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01832" y="401838"/>
            <a:ext cx="8542169" cy="362782"/>
          </a:xfrm>
        </p:spPr>
        <p:txBody>
          <a:bodyPr>
            <a:normAutofit fontScale="90000"/>
          </a:bodyPr>
          <a:lstStyle/>
          <a:p>
            <a:r>
              <a:rPr lang="en-US" altLang="ja-JP" sz="2400" b="1" err="1">
                <a:latin typeface="メイリオ" panose="020B0604030504040204" pitchFamily="50" charset="-128"/>
                <a:ea typeface="メイリオ" panose="020B0604030504040204" pitchFamily="50" charset="-128"/>
              </a:rPr>
              <a:t>PowerCMS</a:t>
            </a:r>
            <a:r>
              <a:rPr lang="en-US" altLang="ja-JP" sz="2400" b="1">
                <a:latin typeface="メイリオ" panose="020B0604030504040204" pitchFamily="50" charset="-128"/>
                <a:ea typeface="メイリオ" panose="020B0604030504040204" pitchFamily="50" charset="-128"/>
              </a:rPr>
              <a:t> X</a:t>
            </a:r>
            <a:r>
              <a:rPr lang="ja-JP" altLang="en-US" sz="2400" b="1">
                <a:latin typeface="メイリオ" panose="020B0604030504040204" pitchFamily="50" charset="-128"/>
                <a:ea typeface="メイリオ" panose="020B0604030504040204" pitchFamily="50" charset="-128"/>
              </a:rPr>
              <a:t>とは</a:t>
            </a:r>
          </a:p>
        </p:txBody>
      </p:sp>
      <p:sp>
        <p:nvSpPr>
          <p:cNvPr id="28" name="フッター プレースホルダー 27"/>
          <p:cNvSpPr>
            <a:spLocks noGrp="1"/>
          </p:cNvSpPr>
          <p:nvPr>
            <p:ph type="ftr" sz="quarter" idx="11"/>
          </p:nvPr>
        </p:nvSpPr>
        <p:spPr/>
        <p:txBody>
          <a:bodyPr/>
          <a:lstStyle/>
          <a:p>
            <a:r>
              <a:rPr lang="en-US" altLang="ja-JP" dirty="0">
                <a:latin typeface="Meiryo Regular"/>
              </a:rPr>
              <a:t>(C) </a:t>
            </a:r>
            <a:r>
              <a:rPr lang="en-US" altLang="ja-JP" dirty="0" err="1">
                <a:latin typeface="Meiryo Regular"/>
              </a:rPr>
              <a:t>Alfasado</a:t>
            </a:r>
            <a:r>
              <a:rPr lang="en-US" altLang="ja-JP" dirty="0">
                <a:latin typeface="Meiryo Regular"/>
              </a:rPr>
              <a:t> Inc.</a:t>
            </a:r>
            <a:endParaRPr lang="ja-JP" altLang="en-US">
              <a:latin typeface="Meiryo Regular"/>
            </a:endParaRPr>
          </a:p>
        </p:txBody>
      </p:sp>
      <p:sp>
        <p:nvSpPr>
          <p:cNvPr id="29" name="スライド番号プレースホルダー 28"/>
          <p:cNvSpPr>
            <a:spLocks noGrp="1"/>
          </p:cNvSpPr>
          <p:nvPr>
            <p:ph type="sldNum" sz="quarter" idx="12"/>
          </p:nvPr>
        </p:nvSpPr>
        <p:spPr/>
        <p:txBody>
          <a:bodyPr/>
          <a:lstStyle/>
          <a:p>
            <a:fld id="{34A33FB1-FE07-45E7-845D-641C44171B92}" type="slidenum">
              <a:rPr lang="ja-JP" altLang="en-US" smtClean="0">
                <a:latin typeface="Meiryo" panose="020B0604030504040204" pitchFamily="34" charset="-128"/>
                <a:ea typeface="Meiryo" panose="020B0604030504040204" pitchFamily="34" charset="-128"/>
              </a:rPr>
              <a:pPr/>
              <a:t>12</a:t>
            </a:fld>
            <a:endParaRPr lang="ja-JP" altLang="en-US">
              <a:latin typeface="Meiryo" panose="020B0604030504040204" pitchFamily="34" charset="-128"/>
              <a:ea typeface="Meiryo" panose="020B0604030504040204" pitchFamily="34" charset="-128"/>
            </a:endParaRPr>
          </a:p>
        </p:txBody>
      </p:sp>
      <p:sp>
        <p:nvSpPr>
          <p:cNvPr id="32" name="コンテンツ プレースホルダー 2">
            <a:extLst>
              <a:ext uri="{FF2B5EF4-FFF2-40B4-BE49-F238E27FC236}">
                <a16:creationId xmlns:a16="http://schemas.microsoft.com/office/drawing/2014/main" id="{1152919D-2FBB-AB43-B51C-0E0F0A7127EA}"/>
              </a:ext>
            </a:extLst>
          </p:cNvPr>
          <p:cNvSpPr txBox="1">
            <a:spLocks/>
          </p:cNvSpPr>
          <p:nvPr/>
        </p:nvSpPr>
        <p:spPr>
          <a:xfrm>
            <a:off x="1007910" y="1173607"/>
            <a:ext cx="7730011" cy="400448"/>
          </a:xfrm>
          <a:prstGeom prst="rect">
            <a:avLst/>
          </a:prstGeom>
          <a:solidFill>
            <a:schemeClr val="bg1"/>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ct val="100000"/>
              </a:lnSpc>
              <a:spcBef>
                <a:spcPts val="0"/>
              </a:spcBef>
              <a:buFontTx/>
              <a:buNone/>
              <a:defRPr/>
            </a:pPr>
            <a:r>
              <a:rPr lang="ja-JP" altLang="en-US" b="1">
                <a:latin typeface="Meiryo" charset="-128"/>
                <a:ea typeface="Meiryo" charset="-128"/>
                <a:cs typeface="Meiryo" charset="-128"/>
              </a:rPr>
              <a:t>完全な未来日時のサイト全体プレビュー</a:t>
            </a:r>
            <a:endParaRPr lang="en-US" altLang="ja-JP" b="1">
              <a:latin typeface="Meiryo" charset="-128"/>
              <a:ea typeface="Meiryo" charset="-128"/>
              <a:cs typeface="Meiryo" charset="-128"/>
            </a:endParaRPr>
          </a:p>
        </p:txBody>
      </p:sp>
      <p:pic>
        <p:nvPicPr>
          <p:cNvPr id="4" name="図 3" descr="モニター, 挿絵, コンピュータ, 時計 が含まれている画像&#10;&#10;自動的に生成された説明">
            <a:extLst>
              <a:ext uri="{FF2B5EF4-FFF2-40B4-BE49-F238E27FC236}">
                <a16:creationId xmlns:a16="http://schemas.microsoft.com/office/drawing/2014/main" id="{9ABF4179-576A-1546-8CFA-4408E48E71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1293" y="2967424"/>
            <a:ext cx="954620" cy="954620"/>
          </a:xfrm>
          <a:prstGeom prst="rect">
            <a:avLst/>
          </a:prstGeom>
        </p:spPr>
      </p:pic>
      <p:sp>
        <p:nvSpPr>
          <p:cNvPr id="8" name="正方形/長方形 7">
            <a:extLst>
              <a:ext uri="{FF2B5EF4-FFF2-40B4-BE49-F238E27FC236}">
                <a16:creationId xmlns:a16="http://schemas.microsoft.com/office/drawing/2014/main" id="{23C51273-49FE-E94A-B5C9-014353C3A75F}"/>
              </a:ext>
            </a:extLst>
          </p:cNvPr>
          <p:cNvSpPr/>
          <p:nvPr/>
        </p:nvSpPr>
        <p:spPr>
          <a:xfrm>
            <a:off x="998274" y="1780044"/>
            <a:ext cx="8250390" cy="646331"/>
          </a:xfrm>
          <a:prstGeom prst="rect">
            <a:avLst/>
          </a:prstGeom>
        </p:spPr>
        <p:txBody>
          <a:bodyPr wrap="square">
            <a:spAutoFit/>
          </a:bodyPr>
          <a:lstStyle/>
          <a:p>
            <a:r>
              <a:rPr lang="ja-JP" altLang="en-US">
                <a:latin typeface="Meiryo" panose="020B0604030504040204" pitchFamily="34" charset="-128"/>
                <a:ea typeface="Meiryo" panose="020B0604030504040204" pitchFamily="34" charset="-128"/>
              </a:rPr>
              <a:t>個別のページのみならず、</a:t>
            </a:r>
            <a:r>
              <a:rPr lang="ja-JP" altLang="en-US" b="1">
                <a:latin typeface="Meiryo" panose="020B0604030504040204" pitchFamily="34" charset="-128"/>
                <a:ea typeface="Meiryo" panose="020B0604030504040204" pitchFamily="34" charset="-128"/>
              </a:rPr>
              <a:t>トップページ、ページや記事の一覧・バナーなどの画像を含んだウェブサイト全体の未来日時のプレビューが可能</a:t>
            </a:r>
            <a:r>
              <a:rPr lang="ja-JP" altLang="en-US">
                <a:latin typeface="Meiryo" panose="020B0604030504040204" pitchFamily="34" charset="-128"/>
                <a:ea typeface="Meiryo" panose="020B0604030504040204" pitchFamily="34" charset="-128"/>
              </a:rPr>
              <a:t>です。</a:t>
            </a:r>
          </a:p>
        </p:txBody>
      </p:sp>
      <p:pic>
        <p:nvPicPr>
          <p:cNvPr id="17" name="図 16" descr="モニター, 挿絵, コンピュータ, 時計 が含まれている画像&#10;&#10;自動的に生成された説明">
            <a:extLst>
              <a:ext uri="{FF2B5EF4-FFF2-40B4-BE49-F238E27FC236}">
                <a16:creationId xmlns:a16="http://schemas.microsoft.com/office/drawing/2014/main" id="{8C61FD0B-3915-794D-8189-2788E126E1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0192" y="2970330"/>
            <a:ext cx="954620" cy="954620"/>
          </a:xfrm>
          <a:prstGeom prst="rect">
            <a:avLst/>
          </a:prstGeom>
        </p:spPr>
      </p:pic>
      <p:sp>
        <p:nvSpPr>
          <p:cNvPr id="18" name="正方形/長方形 17">
            <a:extLst>
              <a:ext uri="{FF2B5EF4-FFF2-40B4-BE49-F238E27FC236}">
                <a16:creationId xmlns:a16="http://schemas.microsoft.com/office/drawing/2014/main" id="{91368BBB-F805-3B48-BEE9-F8743DA99918}"/>
              </a:ext>
            </a:extLst>
          </p:cNvPr>
          <p:cNvSpPr/>
          <p:nvPr/>
        </p:nvSpPr>
        <p:spPr>
          <a:xfrm>
            <a:off x="1651915" y="2746537"/>
            <a:ext cx="2956777" cy="2575524"/>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Regular"/>
            </a:endParaRPr>
          </a:p>
        </p:txBody>
      </p:sp>
      <p:sp>
        <p:nvSpPr>
          <p:cNvPr id="19" name="三角形 18">
            <a:extLst>
              <a:ext uri="{FF2B5EF4-FFF2-40B4-BE49-F238E27FC236}">
                <a16:creationId xmlns:a16="http://schemas.microsoft.com/office/drawing/2014/main" id="{1C9538C7-A5D4-0943-8467-360B9DD35813}"/>
              </a:ext>
            </a:extLst>
          </p:cNvPr>
          <p:cNvSpPr/>
          <p:nvPr/>
        </p:nvSpPr>
        <p:spPr>
          <a:xfrm rot="5400000">
            <a:off x="4841996" y="3934768"/>
            <a:ext cx="540000" cy="252000"/>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Regular"/>
            </a:endParaRPr>
          </a:p>
        </p:txBody>
      </p:sp>
      <p:sp>
        <p:nvSpPr>
          <p:cNvPr id="24" name="正方形/長方形 23">
            <a:extLst>
              <a:ext uri="{FF2B5EF4-FFF2-40B4-BE49-F238E27FC236}">
                <a16:creationId xmlns:a16="http://schemas.microsoft.com/office/drawing/2014/main" id="{E46530A0-E873-D442-9072-A27B994D57F8}"/>
              </a:ext>
            </a:extLst>
          </p:cNvPr>
          <p:cNvSpPr/>
          <p:nvPr/>
        </p:nvSpPr>
        <p:spPr>
          <a:xfrm flipH="1">
            <a:off x="5563312" y="2752484"/>
            <a:ext cx="2956777" cy="2575524"/>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Regular"/>
            </a:endParaRPr>
          </a:p>
        </p:txBody>
      </p:sp>
      <p:sp>
        <p:nvSpPr>
          <p:cNvPr id="11" name="正方形/長方形 10">
            <a:extLst>
              <a:ext uri="{FF2B5EF4-FFF2-40B4-BE49-F238E27FC236}">
                <a16:creationId xmlns:a16="http://schemas.microsoft.com/office/drawing/2014/main" id="{D3E0D59B-150C-AB49-B9A3-6A662B1E3F2C}"/>
              </a:ext>
            </a:extLst>
          </p:cNvPr>
          <p:cNvSpPr/>
          <p:nvPr/>
        </p:nvSpPr>
        <p:spPr>
          <a:xfrm>
            <a:off x="2308739" y="2585025"/>
            <a:ext cx="1602040" cy="369332"/>
          </a:xfrm>
          <a:prstGeom prst="rect">
            <a:avLst/>
          </a:prstGeom>
          <a:solidFill>
            <a:schemeClr val="bg1"/>
          </a:solidFill>
        </p:spPr>
        <p:txBody>
          <a:bodyPr wrap="square">
            <a:spAutoFit/>
          </a:bodyPr>
          <a:lstStyle/>
          <a:p>
            <a:pPr algn="ctr"/>
            <a:r>
              <a:rPr lang="ja-JP" altLang="en-US" b="1">
                <a:latin typeface="Meiryo" panose="020B0604030504040204" pitchFamily="34" charset="-128"/>
                <a:ea typeface="Meiryo" panose="020B0604030504040204" pitchFamily="34" charset="-128"/>
              </a:rPr>
              <a:t>今日</a:t>
            </a:r>
            <a:endParaRPr lang="ja-JP" altLang="en-US"/>
          </a:p>
        </p:txBody>
      </p:sp>
      <p:sp>
        <p:nvSpPr>
          <p:cNvPr id="25" name="正方形/長方形 24">
            <a:extLst>
              <a:ext uri="{FF2B5EF4-FFF2-40B4-BE49-F238E27FC236}">
                <a16:creationId xmlns:a16="http://schemas.microsoft.com/office/drawing/2014/main" id="{4632C2C0-A2AE-9A43-AB73-E3414498BC2C}"/>
              </a:ext>
            </a:extLst>
          </p:cNvPr>
          <p:cNvSpPr/>
          <p:nvPr/>
        </p:nvSpPr>
        <p:spPr>
          <a:xfrm>
            <a:off x="6187582" y="2574402"/>
            <a:ext cx="1602040" cy="369332"/>
          </a:xfrm>
          <a:prstGeom prst="rect">
            <a:avLst/>
          </a:prstGeom>
          <a:solidFill>
            <a:schemeClr val="bg1"/>
          </a:solidFill>
        </p:spPr>
        <p:txBody>
          <a:bodyPr wrap="square">
            <a:spAutoFit/>
          </a:bodyPr>
          <a:lstStyle/>
          <a:p>
            <a:pPr algn="ctr"/>
            <a:r>
              <a:rPr lang="ja-JP" altLang="en-US" b="1">
                <a:latin typeface="Meiryo" panose="020B0604030504040204" pitchFamily="34" charset="-128"/>
                <a:ea typeface="Meiryo" panose="020B0604030504040204" pitchFamily="34" charset="-128"/>
              </a:rPr>
              <a:t>明日</a:t>
            </a:r>
            <a:endParaRPr lang="ja-JP" altLang="en-US"/>
          </a:p>
        </p:txBody>
      </p:sp>
      <p:pic>
        <p:nvPicPr>
          <p:cNvPr id="27" name="図 26" descr="モニター, 挿絵, コンピュータ, 時計 が含まれている画像&#10;&#10;自動的に生成された説明">
            <a:extLst>
              <a:ext uri="{FF2B5EF4-FFF2-40B4-BE49-F238E27FC236}">
                <a16:creationId xmlns:a16="http://schemas.microsoft.com/office/drawing/2014/main" id="{1EAC46E0-07C7-964E-A4A0-9130398D8D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0192" y="4171704"/>
            <a:ext cx="954620" cy="954620"/>
          </a:xfrm>
          <a:prstGeom prst="rect">
            <a:avLst/>
          </a:prstGeom>
        </p:spPr>
      </p:pic>
      <p:cxnSp>
        <p:nvCxnSpPr>
          <p:cNvPr id="13" name="直線コネクタ 12">
            <a:extLst>
              <a:ext uri="{FF2B5EF4-FFF2-40B4-BE49-F238E27FC236}">
                <a16:creationId xmlns:a16="http://schemas.microsoft.com/office/drawing/2014/main" id="{0D0AEDCD-D3D7-7D40-89F0-2C3B3FDCF701}"/>
              </a:ext>
            </a:extLst>
          </p:cNvPr>
          <p:cNvCxnSpPr>
            <a:cxnSpLocks/>
          </p:cNvCxnSpPr>
          <p:nvPr/>
        </p:nvCxnSpPr>
        <p:spPr>
          <a:xfrm>
            <a:off x="2882272" y="3507530"/>
            <a:ext cx="338686" cy="2906"/>
          </a:xfrm>
          <a:prstGeom prst="line">
            <a:avLst/>
          </a:prstGeom>
          <a:ln w="31750">
            <a:solidFill>
              <a:schemeClr val="bg1">
                <a:lumMod val="50000"/>
              </a:schemeClr>
            </a:solidFill>
            <a:round/>
          </a:ln>
        </p:spPr>
        <p:style>
          <a:lnRef idx="1">
            <a:schemeClr val="accent1"/>
          </a:lnRef>
          <a:fillRef idx="0">
            <a:schemeClr val="accent1"/>
          </a:fillRef>
          <a:effectRef idx="0">
            <a:schemeClr val="accent1"/>
          </a:effectRef>
          <a:fontRef idx="minor">
            <a:schemeClr val="tx1"/>
          </a:fontRef>
        </p:style>
      </p:cxnSp>
      <p:cxnSp>
        <p:nvCxnSpPr>
          <p:cNvPr id="15" name="カギ線コネクタ 14">
            <a:extLst>
              <a:ext uri="{FF2B5EF4-FFF2-40B4-BE49-F238E27FC236}">
                <a16:creationId xmlns:a16="http://schemas.microsoft.com/office/drawing/2014/main" id="{8F821367-FFE1-1E40-955C-E77386DB2C04}"/>
              </a:ext>
            </a:extLst>
          </p:cNvPr>
          <p:cNvCxnSpPr>
            <a:cxnSpLocks/>
          </p:cNvCxnSpPr>
          <p:nvPr/>
        </p:nvCxnSpPr>
        <p:spPr>
          <a:xfrm>
            <a:off x="2894852" y="3507530"/>
            <a:ext cx="338686" cy="1204280"/>
          </a:xfrm>
          <a:prstGeom prst="bentConnector3">
            <a:avLst/>
          </a:prstGeom>
          <a:ln w="31750">
            <a:solidFill>
              <a:schemeClr val="bg1">
                <a:lumMod val="50000"/>
              </a:schemeClr>
            </a:solidFill>
            <a:round/>
          </a:ln>
        </p:spPr>
        <p:style>
          <a:lnRef idx="1">
            <a:schemeClr val="accent1"/>
          </a:lnRef>
          <a:fillRef idx="0">
            <a:schemeClr val="accent1"/>
          </a:fillRef>
          <a:effectRef idx="0">
            <a:schemeClr val="accent1"/>
          </a:effectRef>
          <a:fontRef idx="minor">
            <a:schemeClr val="tx1"/>
          </a:fontRef>
        </p:style>
      </p:cxnSp>
      <p:cxnSp>
        <p:nvCxnSpPr>
          <p:cNvPr id="35" name="直線コネクタ 34">
            <a:extLst>
              <a:ext uri="{FF2B5EF4-FFF2-40B4-BE49-F238E27FC236}">
                <a16:creationId xmlns:a16="http://schemas.microsoft.com/office/drawing/2014/main" id="{DAB77476-904D-6B4A-8C86-0EBA16213D52}"/>
              </a:ext>
            </a:extLst>
          </p:cNvPr>
          <p:cNvCxnSpPr>
            <a:cxnSpLocks/>
          </p:cNvCxnSpPr>
          <p:nvPr/>
        </p:nvCxnSpPr>
        <p:spPr>
          <a:xfrm>
            <a:off x="6872358" y="3458628"/>
            <a:ext cx="338686" cy="2906"/>
          </a:xfrm>
          <a:prstGeom prst="line">
            <a:avLst/>
          </a:prstGeom>
          <a:ln w="31750">
            <a:solidFill>
              <a:schemeClr val="bg1">
                <a:lumMod val="50000"/>
              </a:schemeClr>
            </a:solidFill>
            <a:round/>
          </a:ln>
        </p:spPr>
        <p:style>
          <a:lnRef idx="1">
            <a:schemeClr val="accent1"/>
          </a:lnRef>
          <a:fillRef idx="0">
            <a:schemeClr val="accent1"/>
          </a:fillRef>
          <a:effectRef idx="0">
            <a:schemeClr val="accent1"/>
          </a:effectRef>
          <a:fontRef idx="minor">
            <a:schemeClr val="tx1"/>
          </a:fontRef>
        </p:style>
      </p:cxnSp>
      <p:cxnSp>
        <p:nvCxnSpPr>
          <p:cNvPr id="36" name="カギ線コネクタ 35">
            <a:extLst>
              <a:ext uri="{FF2B5EF4-FFF2-40B4-BE49-F238E27FC236}">
                <a16:creationId xmlns:a16="http://schemas.microsoft.com/office/drawing/2014/main" id="{6D62A213-5D63-1647-A93B-DCEE9C940CD8}"/>
              </a:ext>
            </a:extLst>
          </p:cNvPr>
          <p:cNvCxnSpPr>
            <a:cxnSpLocks/>
          </p:cNvCxnSpPr>
          <p:nvPr/>
        </p:nvCxnSpPr>
        <p:spPr>
          <a:xfrm>
            <a:off x="6872358" y="3458628"/>
            <a:ext cx="338686" cy="1204280"/>
          </a:xfrm>
          <a:prstGeom prst="bentConnector3">
            <a:avLst>
              <a:gd name="adj1" fmla="val 50000"/>
            </a:avLst>
          </a:prstGeom>
          <a:ln w="31750">
            <a:solidFill>
              <a:schemeClr val="bg1">
                <a:lumMod val="50000"/>
              </a:schemeClr>
            </a:solidFill>
            <a:round/>
          </a:ln>
        </p:spPr>
        <p:style>
          <a:lnRef idx="1">
            <a:schemeClr val="accent1"/>
          </a:lnRef>
          <a:fillRef idx="0">
            <a:schemeClr val="accent1"/>
          </a:fillRef>
          <a:effectRef idx="0">
            <a:schemeClr val="accent1"/>
          </a:effectRef>
          <a:fontRef idx="minor">
            <a:schemeClr val="tx1"/>
          </a:fontRef>
        </p:style>
      </p:cxnSp>
      <p:pic>
        <p:nvPicPr>
          <p:cNvPr id="42" name="図 41" descr="時計 が含まれている画像&#10;&#10;自動的に生成された説明">
            <a:extLst>
              <a:ext uri="{FF2B5EF4-FFF2-40B4-BE49-F238E27FC236}">
                <a16:creationId xmlns:a16="http://schemas.microsoft.com/office/drawing/2014/main" id="{F8A3E538-DF37-454E-98EE-7D6F779340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4042" y="2974006"/>
            <a:ext cx="954000" cy="954000"/>
          </a:xfrm>
          <a:prstGeom prst="rect">
            <a:avLst/>
          </a:prstGeom>
        </p:spPr>
      </p:pic>
      <p:pic>
        <p:nvPicPr>
          <p:cNvPr id="43" name="図 42" descr="時計 が含まれている画像&#10;&#10;自動的に生成された説明">
            <a:extLst>
              <a:ext uri="{FF2B5EF4-FFF2-40B4-BE49-F238E27FC236}">
                <a16:creationId xmlns:a16="http://schemas.microsoft.com/office/drawing/2014/main" id="{683EA3BE-B5D7-F54E-9666-0F96095DFA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67568" y="2952000"/>
            <a:ext cx="954000" cy="954000"/>
          </a:xfrm>
          <a:prstGeom prst="rect">
            <a:avLst/>
          </a:prstGeom>
        </p:spPr>
      </p:pic>
      <p:pic>
        <p:nvPicPr>
          <p:cNvPr id="44" name="図 43" descr="モニター, 挿絵, コンピュータ, 時計 が含まれている画像&#10;&#10;自動的に生成された説明">
            <a:extLst>
              <a:ext uri="{FF2B5EF4-FFF2-40B4-BE49-F238E27FC236}">
                <a16:creationId xmlns:a16="http://schemas.microsoft.com/office/drawing/2014/main" id="{1F51AABE-7C26-8446-B1AA-4E9DD276B9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6796" y="4142502"/>
            <a:ext cx="954000" cy="954000"/>
          </a:xfrm>
          <a:prstGeom prst="rect">
            <a:avLst/>
          </a:prstGeom>
        </p:spPr>
      </p:pic>
      <p:sp>
        <p:nvSpPr>
          <p:cNvPr id="26" name="正方形/長方形 25">
            <a:extLst>
              <a:ext uri="{FF2B5EF4-FFF2-40B4-BE49-F238E27FC236}">
                <a16:creationId xmlns:a16="http://schemas.microsoft.com/office/drawing/2014/main" id="{62B294EE-7849-4979-A47B-C0B7CAC6BCA3}"/>
              </a:ext>
            </a:extLst>
          </p:cNvPr>
          <p:cNvSpPr/>
          <p:nvPr/>
        </p:nvSpPr>
        <p:spPr>
          <a:xfrm>
            <a:off x="1026683" y="5555797"/>
            <a:ext cx="8250390" cy="646331"/>
          </a:xfrm>
          <a:prstGeom prst="rect">
            <a:avLst/>
          </a:prstGeom>
        </p:spPr>
        <p:txBody>
          <a:bodyPr wrap="square" anchor="t">
            <a:spAutoFit/>
          </a:bodyPr>
          <a:lstStyle/>
          <a:p>
            <a:r>
              <a:rPr lang="ja-JP" b="1">
                <a:latin typeface="メイリオ"/>
                <a:ea typeface="メイリオ"/>
                <a:cs typeface="+mn-lt"/>
              </a:rPr>
              <a:t>情報の適時開示制度対応・コンプライアンス重視のウェブサイトの運用</a:t>
            </a:r>
            <a:r>
              <a:rPr lang="ja-JP">
                <a:latin typeface="メイリオ"/>
                <a:ea typeface="メイリオ"/>
                <a:cs typeface="+mn-lt"/>
              </a:rPr>
              <a:t>に</a:t>
            </a:r>
            <a:endParaRPr lang="en-US" altLang="ja-JP" dirty="0">
              <a:latin typeface="メイリオ"/>
              <a:ea typeface="メイリオ"/>
              <a:cs typeface="+mn-lt"/>
            </a:endParaRPr>
          </a:p>
          <a:p>
            <a:r>
              <a:rPr lang="ja-JP">
                <a:latin typeface="メイリオ"/>
                <a:ea typeface="メイリオ"/>
                <a:cs typeface="+mn-lt"/>
              </a:rPr>
              <a:t>適しています。</a:t>
            </a:r>
          </a:p>
        </p:txBody>
      </p:sp>
      <p:cxnSp>
        <p:nvCxnSpPr>
          <p:cNvPr id="3" name="直線コネクタ 2">
            <a:extLst>
              <a:ext uri="{FF2B5EF4-FFF2-40B4-BE49-F238E27FC236}">
                <a16:creationId xmlns:a16="http://schemas.microsoft.com/office/drawing/2014/main" id="{6E4779D1-5039-4FDE-B2DE-FE0005352CBC}"/>
              </a:ext>
            </a:extLst>
          </p:cNvPr>
          <p:cNvCxnSpPr>
            <a:cxnSpLocks/>
          </p:cNvCxnSpPr>
          <p:nvPr/>
        </p:nvCxnSpPr>
        <p:spPr>
          <a:xfrm>
            <a:off x="1123568" y="5845406"/>
            <a:ext cx="7291089" cy="0"/>
          </a:xfrm>
          <a:prstGeom prst="line">
            <a:avLst/>
          </a:prstGeom>
          <a:ln w="41275">
            <a:solidFill>
              <a:schemeClr val="accent4">
                <a:lumMod val="60000"/>
                <a:lumOff val="40000"/>
              </a:schemeClr>
            </a:solidFill>
            <a:round/>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F5F63C3D-4051-6F4C-934C-18A954CAE7C7}"/>
              </a:ext>
            </a:extLst>
          </p:cNvPr>
          <p:cNvCxnSpPr>
            <a:cxnSpLocks/>
          </p:cNvCxnSpPr>
          <p:nvPr/>
        </p:nvCxnSpPr>
        <p:spPr>
          <a:xfrm>
            <a:off x="3806455" y="2057866"/>
            <a:ext cx="5337546" cy="0"/>
          </a:xfrm>
          <a:prstGeom prst="line">
            <a:avLst/>
          </a:prstGeom>
          <a:ln w="41275">
            <a:solidFill>
              <a:schemeClr val="accent4">
                <a:lumMod val="60000"/>
                <a:lumOff val="40000"/>
              </a:schemeClr>
            </a:solidFill>
            <a:round/>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89282896-E87F-0248-9E2B-5D7C603F6EC2}"/>
              </a:ext>
            </a:extLst>
          </p:cNvPr>
          <p:cNvCxnSpPr>
            <a:cxnSpLocks/>
          </p:cNvCxnSpPr>
          <p:nvPr/>
        </p:nvCxnSpPr>
        <p:spPr>
          <a:xfrm>
            <a:off x="1085971" y="2361526"/>
            <a:ext cx="6366029" cy="0"/>
          </a:xfrm>
          <a:prstGeom prst="line">
            <a:avLst/>
          </a:prstGeom>
          <a:ln w="41275">
            <a:solidFill>
              <a:schemeClr val="accent4">
                <a:lumMod val="60000"/>
                <a:lumOff val="40000"/>
              </a:schemeClr>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3368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6" name="カギ線コネクタ 45">
            <a:extLst>
              <a:ext uri="{FF2B5EF4-FFF2-40B4-BE49-F238E27FC236}">
                <a16:creationId xmlns:a16="http://schemas.microsoft.com/office/drawing/2014/main" id="{834A8604-6210-F449-A9D0-7F2049077574}"/>
              </a:ext>
            </a:extLst>
          </p:cNvPr>
          <p:cNvCxnSpPr>
            <a:cxnSpLocks/>
          </p:cNvCxnSpPr>
          <p:nvPr/>
        </p:nvCxnSpPr>
        <p:spPr>
          <a:xfrm rot="5400000" flipH="1" flipV="1">
            <a:off x="3292437" y="4139995"/>
            <a:ext cx="1413817" cy="1065474"/>
          </a:xfrm>
          <a:prstGeom prst="bentConnector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 name="タイトル 1"/>
          <p:cNvSpPr>
            <a:spLocks noGrp="1"/>
          </p:cNvSpPr>
          <p:nvPr>
            <p:ph type="ctrTitle"/>
          </p:nvPr>
        </p:nvSpPr>
        <p:spPr>
          <a:xfrm>
            <a:off x="601832" y="401838"/>
            <a:ext cx="8542169" cy="362782"/>
          </a:xfrm>
        </p:spPr>
        <p:txBody>
          <a:bodyPr>
            <a:normAutofit fontScale="90000"/>
          </a:bodyPr>
          <a:lstStyle/>
          <a:p>
            <a:r>
              <a:rPr lang="en-US" altLang="ja-JP" sz="2400" b="1" err="1">
                <a:latin typeface="メイリオ" panose="020B0604030504040204" pitchFamily="50" charset="-128"/>
                <a:ea typeface="メイリオ" panose="020B0604030504040204" pitchFamily="50" charset="-128"/>
              </a:rPr>
              <a:t>PowerCMS</a:t>
            </a:r>
            <a:r>
              <a:rPr lang="en-US" altLang="ja-JP" sz="2400" b="1">
                <a:latin typeface="メイリオ" panose="020B0604030504040204" pitchFamily="50" charset="-128"/>
                <a:ea typeface="メイリオ" panose="020B0604030504040204" pitchFamily="50" charset="-128"/>
              </a:rPr>
              <a:t> X</a:t>
            </a:r>
            <a:r>
              <a:rPr lang="ja-JP" altLang="en-US" sz="2400" b="1">
                <a:latin typeface="メイリオ" panose="020B0604030504040204" pitchFamily="50" charset="-128"/>
                <a:ea typeface="メイリオ" panose="020B0604030504040204" pitchFamily="50" charset="-128"/>
              </a:rPr>
              <a:t>とは</a:t>
            </a:r>
          </a:p>
        </p:txBody>
      </p:sp>
      <p:sp>
        <p:nvSpPr>
          <p:cNvPr id="28" name="フッター プレースホルダー 27"/>
          <p:cNvSpPr>
            <a:spLocks noGrp="1"/>
          </p:cNvSpPr>
          <p:nvPr>
            <p:ph type="ftr" sz="quarter" idx="11"/>
          </p:nvPr>
        </p:nvSpPr>
        <p:spPr/>
        <p:txBody>
          <a:bodyPr/>
          <a:lstStyle/>
          <a:p>
            <a:r>
              <a:rPr lang="en-US" altLang="ja-JP" dirty="0">
                <a:latin typeface="Meiryo Regular"/>
              </a:rPr>
              <a:t>(C) </a:t>
            </a:r>
            <a:r>
              <a:rPr lang="en-US" altLang="ja-JP" dirty="0" err="1">
                <a:latin typeface="Meiryo Regular"/>
              </a:rPr>
              <a:t>Alfasado</a:t>
            </a:r>
            <a:r>
              <a:rPr lang="en-US" altLang="ja-JP" dirty="0">
                <a:latin typeface="Meiryo Regular"/>
              </a:rPr>
              <a:t> Inc.</a:t>
            </a:r>
            <a:endParaRPr lang="ja-JP" altLang="en-US">
              <a:latin typeface="Meiryo Regular"/>
            </a:endParaRPr>
          </a:p>
        </p:txBody>
      </p:sp>
      <p:sp>
        <p:nvSpPr>
          <p:cNvPr id="29" name="スライド番号プレースホルダー 28"/>
          <p:cNvSpPr>
            <a:spLocks noGrp="1"/>
          </p:cNvSpPr>
          <p:nvPr>
            <p:ph type="sldNum" sz="quarter" idx="12"/>
          </p:nvPr>
        </p:nvSpPr>
        <p:spPr/>
        <p:txBody>
          <a:bodyPr/>
          <a:lstStyle/>
          <a:p>
            <a:fld id="{34A33FB1-FE07-45E7-845D-641C44171B92}" type="slidenum">
              <a:rPr lang="ja-JP" altLang="en-US" smtClean="0">
                <a:latin typeface="Meiryo" panose="020B0604030504040204" pitchFamily="34" charset="-128"/>
                <a:ea typeface="Meiryo" panose="020B0604030504040204" pitchFamily="34" charset="-128"/>
              </a:rPr>
              <a:pPr/>
              <a:t>13</a:t>
            </a:fld>
            <a:endParaRPr lang="ja-JP" altLang="en-US">
              <a:latin typeface="Meiryo" panose="020B0604030504040204" pitchFamily="34" charset="-128"/>
              <a:ea typeface="Meiryo" panose="020B0604030504040204" pitchFamily="34" charset="-128"/>
            </a:endParaRPr>
          </a:p>
        </p:txBody>
      </p:sp>
      <p:sp>
        <p:nvSpPr>
          <p:cNvPr id="32" name="コンテンツ プレースホルダー 2">
            <a:extLst>
              <a:ext uri="{FF2B5EF4-FFF2-40B4-BE49-F238E27FC236}">
                <a16:creationId xmlns:a16="http://schemas.microsoft.com/office/drawing/2014/main" id="{1152919D-2FBB-AB43-B51C-0E0F0A7127EA}"/>
              </a:ext>
            </a:extLst>
          </p:cNvPr>
          <p:cNvSpPr txBox="1">
            <a:spLocks/>
          </p:cNvSpPr>
          <p:nvPr/>
        </p:nvSpPr>
        <p:spPr>
          <a:xfrm>
            <a:off x="870459" y="1185483"/>
            <a:ext cx="8165082" cy="400448"/>
          </a:xfrm>
          <a:prstGeom prst="rect">
            <a:avLst/>
          </a:prstGeom>
          <a:solidFill>
            <a:schemeClr val="bg1"/>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ct val="100000"/>
              </a:lnSpc>
              <a:spcBef>
                <a:spcPts val="0"/>
              </a:spcBef>
              <a:buFontTx/>
              <a:buNone/>
              <a:defRPr/>
            </a:pPr>
            <a:r>
              <a:rPr lang="ja-JP" altLang="en-US" b="1">
                <a:latin typeface="Meiryo" charset="-128"/>
                <a:ea typeface="Meiryo" charset="-128"/>
                <a:cs typeface="Meiryo" charset="-128"/>
              </a:rPr>
              <a:t>段階数無制限、アセット等にもワークフロー</a:t>
            </a:r>
            <a:endParaRPr lang="en-US" altLang="ja-JP" b="1">
              <a:latin typeface="Meiryo" charset="-128"/>
              <a:ea typeface="Meiryo" charset="-128"/>
              <a:cs typeface="Meiryo" charset="-128"/>
            </a:endParaRPr>
          </a:p>
        </p:txBody>
      </p:sp>
      <p:pic>
        <p:nvPicPr>
          <p:cNvPr id="10" name="図 9" descr="シャツ, マグカップ, 時計, 記号 が含まれている画像&#10;&#10;自動的に生成された説明">
            <a:extLst>
              <a:ext uri="{FF2B5EF4-FFF2-40B4-BE49-F238E27FC236}">
                <a16:creationId xmlns:a16="http://schemas.microsoft.com/office/drawing/2014/main" id="{1BBC22E6-B31D-4F49-8F80-2CAEC6D5D7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8211" y="3684042"/>
            <a:ext cx="518851" cy="518851"/>
          </a:xfrm>
          <a:prstGeom prst="rect">
            <a:avLst/>
          </a:prstGeom>
        </p:spPr>
      </p:pic>
      <p:pic>
        <p:nvPicPr>
          <p:cNvPr id="4" name="図 3">
            <a:extLst>
              <a:ext uri="{FF2B5EF4-FFF2-40B4-BE49-F238E27FC236}">
                <a16:creationId xmlns:a16="http://schemas.microsoft.com/office/drawing/2014/main" id="{E2513054-97B3-E241-923C-5753DD9CB8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0164" y="4856060"/>
            <a:ext cx="1080000" cy="1080000"/>
          </a:xfrm>
          <a:prstGeom prst="rect">
            <a:avLst/>
          </a:prstGeom>
        </p:spPr>
      </p:pic>
      <p:pic>
        <p:nvPicPr>
          <p:cNvPr id="17" name="図 16">
            <a:extLst>
              <a:ext uri="{FF2B5EF4-FFF2-40B4-BE49-F238E27FC236}">
                <a16:creationId xmlns:a16="http://schemas.microsoft.com/office/drawing/2014/main" id="{766D3AC1-79EE-FB4C-9CBD-F87FF09AEE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5443" y="4823694"/>
            <a:ext cx="1080000" cy="1080000"/>
          </a:xfrm>
          <a:prstGeom prst="rect">
            <a:avLst/>
          </a:prstGeom>
        </p:spPr>
      </p:pic>
      <p:pic>
        <p:nvPicPr>
          <p:cNvPr id="20" name="図 19" descr="モニター, 挿絵, コンピュータ, 時計 が含まれている画像&#10;&#10;自動的に生成された説明">
            <a:extLst>
              <a:ext uri="{FF2B5EF4-FFF2-40B4-BE49-F238E27FC236}">
                <a16:creationId xmlns:a16="http://schemas.microsoft.com/office/drawing/2014/main" id="{5481BADF-5B71-DA4E-B1CD-671F4F10AA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0160" y="4288484"/>
            <a:ext cx="518851" cy="518851"/>
          </a:xfrm>
          <a:prstGeom prst="rect">
            <a:avLst/>
          </a:prstGeom>
        </p:spPr>
      </p:pic>
      <p:pic>
        <p:nvPicPr>
          <p:cNvPr id="21" name="図 20" descr="シャツ, 記号, マグカップ が含まれている画像&#10;&#10;自動的に生成された説明">
            <a:extLst>
              <a:ext uri="{FF2B5EF4-FFF2-40B4-BE49-F238E27FC236}">
                <a16:creationId xmlns:a16="http://schemas.microsoft.com/office/drawing/2014/main" id="{A790CCDD-D8C1-DF48-81D9-35E32DD64B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81946" y="3706397"/>
            <a:ext cx="518851" cy="518851"/>
          </a:xfrm>
          <a:prstGeom prst="rect">
            <a:avLst/>
          </a:prstGeom>
        </p:spPr>
      </p:pic>
      <p:pic>
        <p:nvPicPr>
          <p:cNvPr id="35" name="図 34">
            <a:extLst>
              <a:ext uri="{FF2B5EF4-FFF2-40B4-BE49-F238E27FC236}">
                <a16:creationId xmlns:a16="http://schemas.microsoft.com/office/drawing/2014/main" id="{EB45B7C1-63F3-B944-870C-A0D81D2150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60722" y="4791327"/>
            <a:ext cx="1080000" cy="1080000"/>
          </a:xfrm>
          <a:prstGeom prst="rect">
            <a:avLst/>
          </a:prstGeom>
        </p:spPr>
      </p:pic>
      <p:cxnSp>
        <p:nvCxnSpPr>
          <p:cNvPr id="16" name="直線矢印コネクタ 15">
            <a:extLst>
              <a:ext uri="{FF2B5EF4-FFF2-40B4-BE49-F238E27FC236}">
                <a16:creationId xmlns:a16="http://schemas.microsoft.com/office/drawing/2014/main" id="{57CD42FC-5F0D-A84A-9F71-074C6660C054}"/>
              </a:ext>
            </a:extLst>
          </p:cNvPr>
          <p:cNvCxnSpPr/>
          <p:nvPr/>
        </p:nvCxnSpPr>
        <p:spPr>
          <a:xfrm>
            <a:off x="2725148" y="5396060"/>
            <a:ext cx="1428136" cy="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直線矢印コネクタ 40">
            <a:extLst>
              <a:ext uri="{FF2B5EF4-FFF2-40B4-BE49-F238E27FC236}">
                <a16:creationId xmlns:a16="http://schemas.microsoft.com/office/drawing/2014/main" id="{B976FED1-71FB-A64D-B799-03A24696D224}"/>
              </a:ext>
            </a:extLst>
          </p:cNvPr>
          <p:cNvCxnSpPr/>
          <p:nvPr/>
        </p:nvCxnSpPr>
        <p:spPr>
          <a:xfrm>
            <a:off x="6073040" y="5360590"/>
            <a:ext cx="1428136" cy="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8" name="正方形/長方形 17">
            <a:extLst>
              <a:ext uri="{FF2B5EF4-FFF2-40B4-BE49-F238E27FC236}">
                <a16:creationId xmlns:a16="http://schemas.microsoft.com/office/drawing/2014/main" id="{B781F959-0268-D54A-A999-2248A51A3A36}"/>
              </a:ext>
            </a:extLst>
          </p:cNvPr>
          <p:cNvSpPr/>
          <p:nvPr/>
        </p:nvSpPr>
        <p:spPr>
          <a:xfrm>
            <a:off x="950082" y="2003620"/>
            <a:ext cx="8244000" cy="1477328"/>
          </a:xfrm>
          <a:prstGeom prst="rect">
            <a:avLst/>
          </a:prstGeom>
        </p:spPr>
        <p:txBody>
          <a:bodyPr wrap="square">
            <a:spAutoFit/>
          </a:bodyPr>
          <a:lstStyle/>
          <a:p>
            <a:pPr fontAlgn="ctr"/>
            <a:r>
              <a:rPr lang="ja-JP" altLang="en-US">
                <a:solidFill>
                  <a:srgbClr val="000000"/>
                </a:solidFill>
                <a:latin typeface="Meiryo" panose="020B0604030504040204" pitchFamily="34" charset="-128"/>
                <a:ea typeface="Meiryo" panose="020B0604030504040204" pitchFamily="34" charset="-128"/>
              </a:rPr>
              <a:t>記事やページだけでなく、</a:t>
            </a:r>
            <a:r>
              <a:rPr lang="ja-JP" altLang="en-US" b="1">
                <a:solidFill>
                  <a:srgbClr val="000000"/>
                </a:solidFill>
                <a:latin typeface="Meiryo" panose="020B0604030504040204" pitchFamily="34" charset="-128"/>
                <a:ea typeface="Meiryo" panose="020B0604030504040204" pitchFamily="34" charset="-128"/>
              </a:rPr>
              <a:t>アセットやウィジェット、独自に作成したモデルもワークフローの対象にできます</a:t>
            </a:r>
            <a:r>
              <a:rPr lang="ja-JP" altLang="en-US">
                <a:solidFill>
                  <a:srgbClr val="000000"/>
                </a:solidFill>
                <a:latin typeface="Meiryo" panose="020B0604030504040204" pitchFamily="34" charset="-128"/>
                <a:ea typeface="Meiryo" panose="020B0604030504040204" pitchFamily="34" charset="-128"/>
              </a:rPr>
              <a:t>。</a:t>
            </a:r>
          </a:p>
          <a:p>
            <a:pPr fontAlgn="ctr"/>
            <a:r>
              <a:rPr lang="ja-JP" altLang="en-US">
                <a:solidFill>
                  <a:srgbClr val="000000"/>
                </a:solidFill>
                <a:latin typeface="Meiryo" panose="020B0604030504040204" pitchFamily="34" charset="-128"/>
                <a:ea typeface="Meiryo" panose="020B0604030504040204" pitchFamily="34" charset="-128"/>
              </a:rPr>
              <a:t>ワークフローは</a:t>
            </a:r>
            <a:r>
              <a:rPr lang="ja-JP" altLang="en-US" b="1">
                <a:solidFill>
                  <a:srgbClr val="000000"/>
                </a:solidFill>
                <a:latin typeface="Meiryo" panose="020B0604030504040204" pitchFamily="34" charset="-128"/>
                <a:ea typeface="Meiryo" panose="020B0604030504040204" pitchFamily="34" charset="-128"/>
              </a:rPr>
              <a:t>「直列」「並列」を選択でき、段階数は無制限</a:t>
            </a:r>
            <a:r>
              <a:rPr lang="ja-JP" altLang="en-US">
                <a:solidFill>
                  <a:srgbClr val="000000"/>
                </a:solidFill>
                <a:latin typeface="Meiryo" panose="020B0604030504040204" pitchFamily="34" charset="-128"/>
                <a:ea typeface="Meiryo" panose="020B0604030504040204" pitchFamily="34" charset="-128"/>
              </a:rPr>
              <a:t>。メッセージを付けたメール送信ももちろん可能です。</a:t>
            </a:r>
            <a:br>
              <a:rPr lang="ja-JP" altLang="en-US">
                <a:solidFill>
                  <a:srgbClr val="FFFFFF"/>
                </a:solidFill>
                <a:latin typeface="Meiryo" panose="020B0604030504040204" pitchFamily="34" charset="-128"/>
                <a:ea typeface="Meiryo" panose="020B0604030504040204" pitchFamily="34" charset="-128"/>
              </a:rPr>
            </a:br>
            <a:endParaRPr lang="ja-JP" altLang="en-US" b="1" i="0">
              <a:solidFill>
                <a:srgbClr val="FFFFFF"/>
              </a:solidFill>
              <a:effectLst/>
              <a:latin typeface="Meiryo" panose="020B0604030504040204" pitchFamily="34" charset="-128"/>
              <a:ea typeface="Meiryo" panose="020B0604030504040204" pitchFamily="34" charset="-128"/>
            </a:endParaRPr>
          </a:p>
        </p:txBody>
      </p:sp>
      <p:pic>
        <p:nvPicPr>
          <p:cNvPr id="45" name="図 44">
            <a:extLst>
              <a:ext uri="{FF2B5EF4-FFF2-40B4-BE49-F238E27FC236}">
                <a16:creationId xmlns:a16="http://schemas.microsoft.com/office/drawing/2014/main" id="{7395FB07-1D79-CE48-86BA-0C8DA6CA8C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32082" y="3406773"/>
            <a:ext cx="1080000" cy="1080000"/>
          </a:xfrm>
          <a:prstGeom prst="rect">
            <a:avLst/>
          </a:prstGeom>
        </p:spPr>
      </p:pic>
      <p:cxnSp>
        <p:nvCxnSpPr>
          <p:cNvPr id="47" name="カギ線コネクタ 46">
            <a:extLst>
              <a:ext uri="{FF2B5EF4-FFF2-40B4-BE49-F238E27FC236}">
                <a16:creationId xmlns:a16="http://schemas.microsoft.com/office/drawing/2014/main" id="{973F3FCF-A258-C441-B934-8235E0F30C8F}"/>
              </a:ext>
            </a:extLst>
          </p:cNvPr>
          <p:cNvCxnSpPr>
            <a:cxnSpLocks/>
            <a:stCxn id="45" idx="3"/>
          </p:cNvCxnSpPr>
          <p:nvPr/>
        </p:nvCxnSpPr>
        <p:spPr>
          <a:xfrm>
            <a:off x="5612082" y="3946773"/>
            <a:ext cx="1175026" cy="1413817"/>
          </a:xfrm>
          <a:prstGeom prst="bentConnector2">
            <a:avLst/>
          </a:prstGeom>
          <a:ln w="38100">
            <a:solidFill>
              <a:schemeClr val="bg1">
                <a:lumMod val="5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9C6FFB10-6277-4943-8E72-2073AB7ED457}"/>
              </a:ext>
            </a:extLst>
          </p:cNvPr>
          <p:cNvCxnSpPr>
            <a:cxnSpLocks/>
          </p:cNvCxnSpPr>
          <p:nvPr/>
        </p:nvCxnSpPr>
        <p:spPr>
          <a:xfrm>
            <a:off x="3774574" y="2296212"/>
            <a:ext cx="5260967" cy="0"/>
          </a:xfrm>
          <a:prstGeom prst="line">
            <a:avLst/>
          </a:prstGeom>
          <a:ln w="41275">
            <a:solidFill>
              <a:schemeClr val="accent4">
                <a:lumMod val="60000"/>
                <a:lumOff val="40000"/>
              </a:schemeClr>
            </a:solidFill>
            <a:round/>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B5F6C77E-1719-254C-8CBE-4B759380B1E1}"/>
              </a:ext>
            </a:extLst>
          </p:cNvPr>
          <p:cNvCxnSpPr>
            <a:cxnSpLocks/>
          </p:cNvCxnSpPr>
          <p:nvPr/>
        </p:nvCxnSpPr>
        <p:spPr>
          <a:xfrm>
            <a:off x="1064448" y="2568355"/>
            <a:ext cx="3299208" cy="0"/>
          </a:xfrm>
          <a:prstGeom prst="line">
            <a:avLst/>
          </a:prstGeom>
          <a:ln w="41275">
            <a:solidFill>
              <a:schemeClr val="accent4">
                <a:lumMod val="60000"/>
                <a:lumOff val="40000"/>
              </a:schemeClr>
            </a:solidFill>
            <a:round/>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456476E9-6669-5140-AAE3-558F83E49FA7}"/>
              </a:ext>
            </a:extLst>
          </p:cNvPr>
          <p:cNvCxnSpPr>
            <a:cxnSpLocks/>
          </p:cNvCxnSpPr>
          <p:nvPr/>
        </p:nvCxnSpPr>
        <p:spPr>
          <a:xfrm>
            <a:off x="2725148" y="2840498"/>
            <a:ext cx="4785261" cy="0"/>
          </a:xfrm>
          <a:prstGeom prst="line">
            <a:avLst/>
          </a:prstGeom>
          <a:ln w="41275">
            <a:solidFill>
              <a:schemeClr val="accent4">
                <a:lumMod val="60000"/>
                <a:lumOff val="40000"/>
              </a:schemeClr>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8122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01832" y="401838"/>
            <a:ext cx="8542169" cy="362782"/>
          </a:xfrm>
        </p:spPr>
        <p:txBody>
          <a:bodyPr>
            <a:normAutofit fontScale="90000"/>
          </a:bodyPr>
          <a:lstStyle/>
          <a:p>
            <a:r>
              <a:rPr lang="en-US" altLang="ja-JP" sz="2400" b="1" err="1">
                <a:latin typeface="メイリオ" panose="020B0604030504040204" pitchFamily="50" charset="-128"/>
                <a:ea typeface="メイリオ" panose="020B0604030504040204" pitchFamily="50" charset="-128"/>
              </a:rPr>
              <a:t>PowerCMS</a:t>
            </a:r>
            <a:r>
              <a:rPr lang="en-US" altLang="ja-JP" sz="2400" b="1">
                <a:latin typeface="メイリオ" panose="020B0604030504040204" pitchFamily="50" charset="-128"/>
                <a:ea typeface="メイリオ" panose="020B0604030504040204" pitchFamily="50" charset="-128"/>
              </a:rPr>
              <a:t> X</a:t>
            </a:r>
            <a:r>
              <a:rPr lang="ja-JP" altLang="en-US" sz="2400" b="1">
                <a:latin typeface="メイリオ" panose="020B0604030504040204" pitchFamily="50" charset="-128"/>
                <a:ea typeface="メイリオ" panose="020B0604030504040204" pitchFamily="50" charset="-128"/>
              </a:rPr>
              <a:t>とは</a:t>
            </a:r>
          </a:p>
        </p:txBody>
      </p:sp>
      <p:sp>
        <p:nvSpPr>
          <p:cNvPr id="28" name="フッター プレースホルダー 27"/>
          <p:cNvSpPr>
            <a:spLocks noGrp="1"/>
          </p:cNvSpPr>
          <p:nvPr>
            <p:ph type="ftr" sz="quarter" idx="11"/>
          </p:nvPr>
        </p:nvSpPr>
        <p:spPr/>
        <p:txBody>
          <a:bodyPr/>
          <a:lstStyle/>
          <a:p>
            <a:r>
              <a:rPr lang="en-US" altLang="ja-JP" dirty="0">
                <a:latin typeface="Meiryo Regular"/>
              </a:rPr>
              <a:t>(C) </a:t>
            </a:r>
            <a:r>
              <a:rPr lang="en-US" altLang="ja-JP" dirty="0" err="1">
                <a:latin typeface="Meiryo Regular"/>
              </a:rPr>
              <a:t>Alfasado</a:t>
            </a:r>
            <a:r>
              <a:rPr lang="en-US" altLang="ja-JP" dirty="0">
                <a:latin typeface="Meiryo Regular"/>
              </a:rPr>
              <a:t> Inc.</a:t>
            </a:r>
            <a:endParaRPr lang="ja-JP" altLang="en-US">
              <a:latin typeface="Meiryo Regular"/>
            </a:endParaRPr>
          </a:p>
        </p:txBody>
      </p:sp>
      <p:sp>
        <p:nvSpPr>
          <p:cNvPr id="29" name="スライド番号プレースホルダー 28"/>
          <p:cNvSpPr>
            <a:spLocks noGrp="1"/>
          </p:cNvSpPr>
          <p:nvPr>
            <p:ph type="sldNum" sz="quarter" idx="12"/>
          </p:nvPr>
        </p:nvSpPr>
        <p:spPr/>
        <p:txBody>
          <a:bodyPr/>
          <a:lstStyle/>
          <a:p>
            <a:fld id="{34A33FB1-FE07-45E7-845D-641C44171B92}" type="slidenum">
              <a:rPr lang="ja-JP" altLang="en-US" smtClean="0">
                <a:latin typeface="Meiryo" panose="020B0604030504040204" pitchFamily="34" charset="-128"/>
                <a:ea typeface="Meiryo" panose="020B0604030504040204" pitchFamily="34" charset="-128"/>
              </a:rPr>
              <a:pPr/>
              <a:t>14</a:t>
            </a:fld>
            <a:endParaRPr lang="ja-JP" altLang="en-US">
              <a:latin typeface="Meiryo" panose="020B0604030504040204" pitchFamily="34" charset="-128"/>
              <a:ea typeface="Meiryo" panose="020B0604030504040204" pitchFamily="34" charset="-128"/>
            </a:endParaRPr>
          </a:p>
        </p:txBody>
      </p:sp>
      <p:sp>
        <p:nvSpPr>
          <p:cNvPr id="32" name="コンテンツ プレースホルダー 2">
            <a:extLst>
              <a:ext uri="{FF2B5EF4-FFF2-40B4-BE49-F238E27FC236}">
                <a16:creationId xmlns:a16="http://schemas.microsoft.com/office/drawing/2014/main" id="{1152919D-2FBB-AB43-B51C-0E0F0A7127EA}"/>
              </a:ext>
            </a:extLst>
          </p:cNvPr>
          <p:cNvSpPr txBox="1">
            <a:spLocks/>
          </p:cNvSpPr>
          <p:nvPr/>
        </p:nvSpPr>
        <p:spPr>
          <a:xfrm>
            <a:off x="910516" y="1173607"/>
            <a:ext cx="8596052" cy="400448"/>
          </a:xfrm>
          <a:prstGeom prst="rect">
            <a:avLst/>
          </a:prstGeom>
          <a:solidFill>
            <a:schemeClr val="bg1"/>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ct val="100000"/>
              </a:lnSpc>
              <a:spcBef>
                <a:spcPts val="0"/>
              </a:spcBef>
              <a:buFontTx/>
              <a:buNone/>
              <a:defRPr/>
            </a:pPr>
            <a:r>
              <a:rPr lang="ja-JP" altLang="en-US" b="1">
                <a:latin typeface="Meiryo" charset="-128"/>
                <a:ea typeface="Meiryo" charset="-128"/>
                <a:cs typeface="Meiryo" charset="-128"/>
              </a:rPr>
              <a:t>静的ページ生成と動的ページ生成のハイブリッド。</a:t>
            </a:r>
          </a:p>
        </p:txBody>
      </p:sp>
      <p:sp>
        <p:nvSpPr>
          <p:cNvPr id="3" name="正方形/長方形 2">
            <a:extLst>
              <a:ext uri="{FF2B5EF4-FFF2-40B4-BE49-F238E27FC236}">
                <a16:creationId xmlns:a16="http://schemas.microsoft.com/office/drawing/2014/main" id="{294CC638-146E-DC40-9CE0-3714F67239F2}"/>
              </a:ext>
            </a:extLst>
          </p:cNvPr>
          <p:cNvSpPr/>
          <p:nvPr/>
        </p:nvSpPr>
        <p:spPr>
          <a:xfrm>
            <a:off x="567820" y="1983042"/>
            <a:ext cx="8695923" cy="2031325"/>
          </a:xfrm>
          <a:prstGeom prst="rect">
            <a:avLst/>
          </a:prstGeom>
        </p:spPr>
        <p:txBody>
          <a:bodyPr wrap="square">
            <a:spAutoFit/>
          </a:bodyPr>
          <a:lstStyle/>
          <a:p>
            <a:r>
              <a:rPr lang="ja-JP" altLang="en-US">
                <a:solidFill>
                  <a:srgbClr val="000000"/>
                </a:solidFill>
                <a:latin typeface="Meiryo" panose="020B0604030504040204" pitchFamily="34" charset="-128"/>
                <a:ea typeface="Meiryo" panose="020B0604030504040204" pitchFamily="34" charset="-128"/>
              </a:rPr>
              <a:t>静的</a:t>
            </a:r>
            <a:r>
              <a:rPr lang="en-US" altLang="ja-JP">
                <a:solidFill>
                  <a:srgbClr val="000000"/>
                </a:solidFill>
                <a:latin typeface="Meiryo" panose="020B0604030504040204" pitchFamily="34" charset="-128"/>
                <a:ea typeface="Meiryo" panose="020B0604030504040204" pitchFamily="34" charset="-128"/>
              </a:rPr>
              <a:t>(</a:t>
            </a:r>
            <a:r>
              <a:rPr lang="ja-JP" altLang="en-US">
                <a:solidFill>
                  <a:srgbClr val="000000"/>
                </a:solidFill>
                <a:latin typeface="Meiryo" panose="020B0604030504040204" pitchFamily="34" charset="-128"/>
                <a:ea typeface="Meiryo" panose="020B0604030504040204" pitchFamily="34" charset="-128"/>
              </a:rPr>
              <a:t>スタティック</a:t>
            </a:r>
            <a:r>
              <a:rPr lang="en-US" altLang="ja-JP">
                <a:solidFill>
                  <a:srgbClr val="000000"/>
                </a:solidFill>
                <a:latin typeface="Meiryo" panose="020B0604030504040204" pitchFamily="34" charset="-128"/>
                <a:ea typeface="Meiryo" panose="020B0604030504040204" pitchFamily="34" charset="-128"/>
              </a:rPr>
              <a:t>)</a:t>
            </a:r>
            <a:r>
              <a:rPr lang="ja-JP" altLang="en-US">
                <a:solidFill>
                  <a:srgbClr val="000000"/>
                </a:solidFill>
                <a:latin typeface="Meiryo" panose="020B0604030504040204" pitchFamily="34" charset="-128"/>
                <a:ea typeface="Meiryo" panose="020B0604030504040204" pitchFamily="34" charset="-128"/>
              </a:rPr>
              <a:t>ページ作成をベースとしながら、</a:t>
            </a:r>
            <a:r>
              <a:rPr lang="ja-JP" altLang="en-US" b="1">
                <a:solidFill>
                  <a:srgbClr val="000000"/>
                </a:solidFill>
                <a:latin typeface="Meiryo" panose="020B0604030504040204" pitchFamily="34" charset="-128"/>
                <a:ea typeface="Meiryo" panose="020B0604030504040204" pitchFamily="34" charset="-128"/>
              </a:rPr>
              <a:t>サイト内検索やページネーション、ログインが必要な会員サイト、フォームへの投稿など、部分的または全体を動的生成にも設定できます。</a:t>
            </a:r>
            <a:endParaRPr lang="en-US" altLang="ja-JP" b="1">
              <a:solidFill>
                <a:srgbClr val="000000"/>
              </a:solidFill>
              <a:latin typeface="Meiryo" panose="020B0604030504040204" pitchFamily="34" charset="-128"/>
              <a:ea typeface="Meiryo" panose="020B0604030504040204" pitchFamily="34" charset="-128"/>
            </a:endParaRPr>
          </a:p>
          <a:p>
            <a:endParaRPr lang="ja-JP" altLang="en-US" b="1">
              <a:solidFill>
                <a:srgbClr val="000000"/>
              </a:solidFill>
              <a:latin typeface="Meiryo" panose="020B0604030504040204" pitchFamily="34" charset="-128"/>
              <a:ea typeface="Meiryo" panose="020B0604030504040204" pitchFamily="34" charset="-128"/>
            </a:endParaRPr>
          </a:p>
          <a:p>
            <a:r>
              <a:rPr lang="ja-JP" altLang="en-US">
                <a:solidFill>
                  <a:srgbClr val="000000"/>
                </a:solidFill>
                <a:latin typeface="Meiryo" panose="020B0604030504040204" pitchFamily="34" charset="-128"/>
                <a:ea typeface="Meiryo" panose="020B0604030504040204" pitchFamily="34" charset="-128"/>
              </a:rPr>
              <a:t>例えばページネーションの実装は、一覧の</a:t>
            </a:r>
            <a:r>
              <a:rPr lang="en-US" altLang="ja-JP">
                <a:solidFill>
                  <a:srgbClr val="000000"/>
                </a:solidFill>
                <a:latin typeface="Meiryo" panose="020B0604030504040204" pitchFamily="34" charset="-128"/>
                <a:ea typeface="Meiryo" panose="020B0604030504040204" pitchFamily="34" charset="-128"/>
              </a:rPr>
              <a:t>1</a:t>
            </a:r>
            <a:r>
              <a:rPr lang="ja-JP" altLang="en-US">
                <a:solidFill>
                  <a:srgbClr val="000000"/>
                </a:solidFill>
                <a:latin typeface="Meiryo" panose="020B0604030504040204" pitchFamily="34" charset="-128"/>
                <a:ea typeface="Meiryo" panose="020B0604030504040204" pitchFamily="34" charset="-128"/>
              </a:rPr>
              <a:t>ページ目を静的に出力し、</a:t>
            </a:r>
            <a:r>
              <a:rPr lang="en-US" altLang="ja-JP">
                <a:solidFill>
                  <a:srgbClr val="000000"/>
                </a:solidFill>
                <a:latin typeface="Meiryo" panose="020B0604030504040204" pitchFamily="34" charset="-128"/>
                <a:ea typeface="Meiryo" panose="020B0604030504040204" pitchFamily="34" charset="-128"/>
              </a:rPr>
              <a:t>2</a:t>
            </a:r>
            <a:r>
              <a:rPr lang="ja-JP" altLang="en-US">
                <a:solidFill>
                  <a:srgbClr val="000000"/>
                </a:solidFill>
                <a:latin typeface="Meiryo" panose="020B0604030504040204" pitchFamily="34" charset="-128"/>
                <a:ea typeface="Meiryo" panose="020B0604030504040204" pitchFamily="34" charset="-128"/>
              </a:rPr>
              <a:t>ページ目以降を動的にページ送りすることが可能。</a:t>
            </a:r>
            <a:r>
              <a:rPr lang="ja-JP" altLang="en-US" b="1">
                <a:solidFill>
                  <a:srgbClr val="000000"/>
                </a:solidFill>
                <a:latin typeface="Meiryo" panose="020B0604030504040204" pitchFamily="34" charset="-128"/>
                <a:ea typeface="Meiryo" panose="020B0604030504040204" pitchFamily="34" charset="-128"/>
              </a:rPr>
              <a:t>動的ページの表示速度も従来比</a:t>
            </a:r>
            <a:r>
              <a:rPr lang="en-US" altLang="ja-JP" b="1">
                <a:solidFill>
                  <a:srgbClr val="000000"/>
                </a:solidFill>
                <a:latin typeface="Meiryo" panose="020B0604030504040204" pitchFamily="34" charset="-128"/>
                <a:ea typeface="Meiryo" panose="020B0604030504040204" pitchFamily="34" charset="-128"/>
              </a:rPr>
              <a:t>200%</a:t>
            </a:r>
            <a:r>
              <a:rPr lang="ja-JP" altLang="en-US" b="1">
                <a:solidFill>
                  <a:srgbClr val="000000"/>
                </a:solidFill>
                <a:latin typeface="Meiryo" panose="020B0604030504040204" pitchFamily="34" charset="-128"/>
                <a:ea typeface="Meiryo" panose="020B0604030504040204" pitchFamily="34" charset="-128"/>
              </a:rPr>
              <a:t>以上高速です</a:t>
            </a:r>
            <a:r>
              <a:rPr lang="ja-JP" altLang="en-US">
                <a:solidFill>
                  <a:srgbClr val="000000"/>
                </a:solidFill>
                <a:latin typeface="Meiryo" panose="020B0604030504040204" pitchFamily="34" charset="-128"/>
                <a:ea typeface="Meiryo" panose="020B0604030504040204" pitchFamily="34" charset="-128"/>
              </a:rPr>
              <a:t>。</a:t>
            </a:r>
          </a:p>
        </p:txBody>
      </p:sp>
      <p:cxnSp>
        <p:nvCxnSpPr>
          <p:cNvPr id="16" name="直線コネクタ 15">
            <a:extLst>
              <a:ext uri="{FF2B5EF4-FFF2-40B4-BE49-F238E27FC236}">
                <a16:creationId xmlns:a16="http://schemas.microsoft.com/office/drawing/2014/main" id="{30FB5A7B-AD69-1E45-925C-68279B451D1D}"/>
              </a:ext>
            </a:extLst>
          </p:cNvPr>
          <p:cNvCxnSpPr>
            <a:cxnSpLocks/>
          </p:cNvCxnSpPr>
          <p:nvPr/>
        </p:nvCxnSpPr>
        <p:spPr>
          <a:xfrm>
            <a:off x="6088283" y="2258357"/>
            <a:ext cx="3032568" cy="0"/>
          </a:xfrm>
          <a:prstGeom prst="line">
            <a:avLst/>
          </a:prstGeom>
          <a:ln w="41275">
            <a:solidFill>
              <a:schemeClr val="accent4">
                <a:lumMod val="60000"/>
                <a:lumOff val="40000"/>
              </a:schemeClr>
            </a:solidFill>
            <a:round/>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8C2A8360-F11B-744A-9D8A-93DD5034687F}"/>
              </a:ext>
            </a:extLst>
          </p:cNvPr>
          <p:cNvCxnSpPr>
            <a:cxnSpLocks/>
          </p:cNvCxnSpPr>
          <p:nvPr/>
        </p:nvCxnSpPr>
        <p:spPr>
          <a:xfrm>
            <a:off x="601832" y="2529121"/>
            <a:ext cx="8542169" cy="0"/>
          </a:xfrm>
          <a:prstGeom prst="line">
            <a:avLst/>
          </a:prstGeom>
          <a:ln w="41275">
            <a:solidFill>
              <a:schemeClr val="accent4">
                <a:lumMod val="60000"/>
                <a:lumOff val="40000"/>
              </a:schemeClr>
            </a:solidFill>
            <a:round/>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4F90C7F9-0104-C041-AB6F-150ED3A6A00A}"/>
              </a:ext>
            </a:extLst>
          </p:cNvPr>
          <p:cNvCxnSpPr>
            <a:cxnSpLocks/>
          </p:cNvCxnSpPr>
          <p:nvPr/>
        </p:nvCxnSpPr>
        <p:spPr>
          <a:xfrm>
            <a:off x="4754547" y="3640961"/>
            <a:ext cx="4389454" cy="0"/>
          </a:xfrm>
          <a:prstGeom prst="line">
            <a:avLst/>
          </a:prstGeom>
          <a:ln w="41275">
            <a:solidFill>
              <a:schemeClr val="accent4">
                <a:lumMod val="60000"/>
                <a:lumOff val="40000"/>
              </a:schemeClr>
            </a:solidFill>
            <a:round/>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62253908-465B-D044-AB7B-1DA508351DF0}"/>
              </a:ext>
            </a:extLst>
          </p:cNvPr>
          <p:cNvCxnSpPr>
            <a:cxnSpLocks/>
          </p:cNvCxnSpPr>
          <p:nvPr/>
        </p:nvCxnSpPr>
        <p:spPr>
          <a:xfrm>
            <a:off x="631154" y="3908297"/>
            <a:ext cx="1058750" cy="0"/>
          </a:xfrm>
          <a:prstGeom prst="line">
            <a:avLst/>
          </a:prstGeom>
          <a:ln w="41275">
            <a:solidFill>
              <a:schemeClr val="accent4">
                <a:lumMod val="60000"/>
                <a:lumOff val="40000"/>
              </a:schemeClr>
            </a:solidFill>
            <a:round/>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3BEF8196-DB37-C043-8D13-8A1898615187}"/>
              </a:ext>
            </a:extLst>
          </p:cNvPr>
          <p:cNvCxnSpPr>
            <a:cxnSpLocks/>
          </p:cNvCxnSpPr>
          <p:nvPr/>
        </p:nvCxnSpPr>
        <p:spPr>
          <a:xfrm>
            <a:off x="601832" y="2795594"/>
            <a:ext cx="3172742" cy="0"/>
          </a:xfrm>
          <a:prstGeom prst="line">
            <a:avLst/>
          </a:prstGeom>
          <a:ln w="41275">
            <a:solidFill>
              <a:schemeClr val="accent4">
                <a:lumMod val="60000"/>
                <a:lumOff val="40000"/>
              </a:schemeClr>
            </a:solidFill>
            <a:round/>
          </a:ln>
        </p:spPr>
        <p:style>
          <a:lnRef idx="1">
            <a:schemeClr val="accent1"/>
          </a:lnRef>
          <a:fillRef idx="0">
            <a:schemeClr val="accent1"/>
          </a:fillRef>
          <a:effectRef idx="0">
            <a:schemeClr val="accent1"/>
          </a:effectRef>
          <a:fontRef idx="minor">
            <a:schemeClr val="tx1"/>
          </a:fontRef>
        </p:style>
      </p:cxnSp>
      <p:pic>
        <p:nvPicPr>
          <p:cNvPr id="4" name="図 3">
            <a:extLst>
              <a:ext uri="{FF2B5EF4-FFF2-40B4-BE49-F238E27FC236}">
                <a16:creationId xmlns:a16="http://schemas.microsoft.com/office/drawing/2014/main" id="{77D56ABB-BDD2-B44C-8931-23400CDB1C0D}"/>
              </a:ext>
            </a:extLst>
          </p:cNvPr>
          <p:cNvPicPr>
            <a:picLocks noChangeAspect="1"/>
          </p:cNvPicPr>
          <p:nvPr/>
        </p:nvPicPr>
        <p:blipFill rotWithShape="1">
          <a:blip r:embed="rId3"/>
          <a:srcRect b="27409"/>
          <a:stretch/>
        </p:blipFill>
        <p:spPr>
          <a:xfrm>
            <a:off x="1857736" y="4258512"/>
            <a:ext cx="6190527" cy="1767816"/>
          </a:xfrm>
          <a:prstGeom prst="rect">
            <a:avLst/>
          </a:prstGeom>
          <a:ln>
            <a:solidFill>
              <a:schemeClr val="bg1">
                <a:lumMod val="85000"/>
              </a:schemeClr>
            </a:solidFill>
          </a:ln>
        </p:spPr>
      </p:pic>
    </p:spTree>
    <p:extLst>
      <p:ext uri="{BB962C8B-B14F-4D97-AF65-F5344CB8AC3E}">
        <p14:creationId xmlns:p14="http://schemas.microsoft.com/office/powerpoint/2010/main" val="20046134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01832" y="401838"/>
            <a:ext cx="8542169" cy="362782"/>
          </a:xfrm>
        </p:spPr>
        <p:txBody>
          <a:bodyPr>
            <a:normAutofit fontScale="90000"/>
          </a:bodyPr>
          <a:lstStyle/>
          <a:p>
            <a:r>
              <a:rPr lang="en-US" altLang="ja-JP" sz="2400" b="1" err="1">
                <a:latin typeface="メイリオ" panose="020B0604030504040204" pitchFamily="50" charset="-128"/>
                <a:ea typeface="メイリオ" panose="020B0604030504040204" pitchFamily="50" charset="-128"/>
              </a:rPr>
              <a:t>PowerCMS</a:t>
            </a:r>
            <a:r>
              <a:rPr lang="en-US" altLang="ja-JP" sz="2400" b="1">
                <a:latin typeface="メイリオ" panose="020B0604030504040204" pitchFamily="50" charset="-128"/>
                <a:ea typeface="メイリオ" panose="020B0604030504040204" pitchFamily="50" charset="-128"/>
              </a:rPr>
              <a:t> X</a:t>
            </a:r>
            <a:r>
              <a:rPr lang="ja-JP" altLang="en-US" sz="2400" b="1">
                <a:latin typeface="メイリオ" panose="020B0604030504040204" pitchFamily="50" charset="-128"/>
                <a:ea typeface="メイリオ" panose="020B0604030504040204" pitchFamily="50" charset="-128"/>
              </a:rPr>
              <a:t>とは</a:t>
            </a:r>
          </a:p>
        </p:txBody>
      </p:sp>
      <p:sp>
        <p:nvSpPr>
          <p:cNvPr id="28" name="フッター プレースホルダー 27"/>
          <p:cNvSpPr>
            <a:spLocks noGrp="1"/>
          </p:cNvSpPr>
          <p:nvPr>
            <p:ph type="ftr" sz="quarter" idx="11"/>
          </p:nvPr>
        </p:nvSpPr>
        <p:spPr/>
        <p:txBody>
          <a:bodyPr/>
          <a:lstStyle/>
          <a:p>
            <a:r>
              <a:rPr lang="en-US" altLang="ja-JP" dirty="0">
                <a:latin typeface="Meiryo Regular"/>
              </a:rPr>
              <a:t>(C) </a:t>
            </a:r>
            <a:r>
              <a:rPr lang="en-US" altLang="ja-JP" dirty="0" err="1">
                <a:latin typeface="Meiryo Regular"/>
              </a:rPr>
              <a:t>Alfasado</a:t>
            </a:r>
            <a:r>
              <a:rPr lang="en-US" altLang="ja-JP" dirty="0">
                <a:latin typeface="Meiryo Regular"/>
              </a:rPr>
              <a:t> Inc.</a:t>
            </a:r>
            <a:endParaRPr lang="ja-JP" altLang="en-US">
              <a:latin typeface="Meiryo Regular"/>
            </a:endParaRPr>
          </a:p>
        </p:txBody>
      </p:sp>
      <p:sp>
        <p:nvSpPr>
          <p:cNvPr id="29" name="スライド番号プレースホルダー 28"/>
          <p:cNvSpPr>
            <a:spLocks noGrp="1"/>
          </p:cNvSpPr>
          <p:nvPr>
            <p:ph type="sldNum" sz="quarter" idx="12"/>
          </p:nvPr>
        </p:nvSpPr>
        <p:spPr/>
        <p:txBody>
          <a:bodyPr/>
          <a:lstStyle/>
          <a:p>
            <a:fld id="{34A33FB1-FE07-45E7-845D-641C44171B92}" type="slidenum">
              <a:rPr lang="ja-JP" altLang="en-US" smtClean="0">
                <a:latin typeface="Meiryo" panose="020B0604030504040204" pitchFamily="34" charset="-128"/>
                <a:ea typeface="Meiryo" panose="020B0604030504040204" pitchFamily="34" charset="-128"/>
              </a:rPr>
              <a:pPr/>
              <a:t>15</a:t>
            </a:fld>
            <a:endParaRPr lang="ja-JP" altLang="en-US">
              <a:latin typeface="Meiryo" panose="020B0604030504040204" pitchFamily="34" charset="-128"/>
              <a:ea typeface="Meiryo" panose="020B0604030504040204" pitchFamily="34" charset="-128"/>
            </a:endParaRPr>
          </a:p>
        </p:txBody>
      </p:sp>
      <p:sp>
        <p:nvSpPr>
          <p:cNvPr id="32" name="コンテンツ プレースホルダー 2">
            <a:extLst>
              <a:ext uri="{FF2B5EF4-FFF2-40B4-BE49-F238E27FC236}">
                <a16:creationId xmlns:a16="http://schemas.microsoft.com/office/drawing/2014/main" id="{1152919D-2FBB-AB43-B51C-0E0F0A7127EA}"/>
              </a:ext>
            </a:extLst>
          </p:cNvPr>
          <p:cNvSpPr txBox="1">
            <a:spLocks/>
          </p:cNvSpPr>
          <p:nvPr/>
        </p:nvSpPr>
        <p:spPr>
          <a:xfrm>
            <a:off x="667691" y="1173607"/>
            <a:ext cx="8596052" cy="400448"/>
          </a:xfrm>
          <a:prstGeom prst="rect">
            <a:avLst/>
          </a:prstGeom>
          <a:solidFill>
            <a:schemeClr val="bg1"/>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ct val="100000"/>
              </a:lnSpc>
              <a:spcBef>
                <a:spcPts val="0"/>
              </a:spcBef>
              <a:buFontTx/>
              <a:buNone/>
              <a:defRPr/>
            </a:pPr>
            <a:r>
              <a:rPr lang="ja-JP" altLang="en-US" b="1">
                <a:latin typeface="Meiryo" charset="-128"/>
                <a:ea typeface="Meiryo" charset="-128"/>
                <a:cs typeface="Meiryo" charset="-128"/>
              </a:rPr>
              <a:t>ウェブアクセシビリティ対応も万全。</a:t>
            </a:r>
          </a:p>
        </p:txBody>
      </p:sp>
      <p:sp>
        <p:nvSpPr>
          <p:cNvPr id="3" name="正方形/長方形 2">
            <a:extLst>
              <a:ext uri="{FF2B5EF4-FFF2-40B4-BE49-F238E27FC236}">
                <a16:creationId xmlns:a16="http://schemas.microsoft.com/office/drawing/2014/main" id="{294CC638-146E-DC40-9CE0-3714F67239F2}"/>
              </a:ext>
            </a:extLst>
          </p:cNvPr>
          <p:cNvSpPr/>
          <p:nvPr/>
        </p:nvSpPr>
        <p:spPr>
          <a:xfrm>
            <a:off x="567820" y="1983042"/>
            <a:ext cx="8695923" cy="4247317"/>
          </a:xfrm>
          <a:prstGeom prst="rect">
            <a:avLst/>
          </a:prstGeom>
        </p:spPr>
        <p:txBody>
          <a:bodyPr wrap="square">
            <a:spAutoFit/>
          </a:bodyPr>
          <a:lstStyle/>
          <a:p>
            <a:r>
              <a:rPr lang="ja-JP" altLang="en-US">
                <a:solidFill>
                  <a:srgbClr val="000000"/>
                </a:solidFill>
                <a:latin typeface="Meiryo" panose="020B0604030504040204" pitchFamily="34" charset="-128"/>
                <a:ea typeface="Meiryo" panose="020B0604030504040204" pitchFamily="34" charset="-128"/>
              </a:rPr>
              <a:t>作成するページの公開前に、ウェブアクセシビリティチェックを自動で行なえます。</a:t>
            </a:r>
            <a:r>
              <a:rPr lang="en-US" altLang="ja-JP" b="1" dirty="0">
                <a:solidFill>
                  <a:srgbClr val="000000"/>
                </a:solidFill>
                <a:latin typeface="Meiryo" panose="020B0604030504040204" pitchFamily="34" charset="-128"/>
                <a:ea typeface="Meiryo" panose="020B0604030504040204" pitchFamily="34" charset="-128"/>
              </a:rPr>
              <a:t>JIS X 8341-3 : 2016 </a:t>
            </a:r>
            <a:r>
              <a:rPr lang="ja-JP" altLang="en-US" b="1">
                <a:solidFill>
                  <a:srgbClr val="000000"/>
                </a:solidFill>
                <a:latin typeface="Meiryo" panose="020B0604030504040204" pitchFamily="34" charset="-128"/>
                <a:ea typeface="Meiryo" panose="020B0604030504040204" pitchFamily="34" charset="-128"/>
              </a:rPr>
              <a:t>の </a:t>
            </a:r>
            <a:r>
              <a:rPr lang="en-US" altLang="ja-JP" b="1" dirty="0">
                <a:solidFill>
                  <a:srgbClr val="000000"/>
                </a:solidFill>
                <a:latin typeface="Meiryo" panose="020B0604030504040204" pitchFamily="34" charset="-128"/>
                <a:ea typeface="Meiryo" panose="020B0604030504040204" pitchFamily="34" charset="-128"/>
              </a:rPr>
              <a:t>A</a:t>
            </a:r>
            <a:r>
              <a:rPr lang="ja-JP" altLang="en-US" b="1">
                <a:solidFill>
                  <a:srgbClr val="000000"/>
                </a:solidFill>
                <a:latin typeface="Meiryo" panose="020B0604030504040204" pitchFamily="34" charset="-128"/>
                <a:ea typeface="Meiryo" panose="020B0604030504040204" pitchFamily="34" charset="-128"/>
              </a:rPr>
              <a:t>、</a:t>
            </a:r>
            <a:r>
              <a:rPr lang="en-US" altLang="ja-JP" b="1" dirty="0">
                <a:solidFill>
                  <a:srgbClr val="000000"/>
                </a:solidFill>
                <a:latin typeface="Meiryo" panose="020B0604030504040204" pitchFamily="34" charset="-128"/>
                <a:ea typeface="Meiryo" panose="020B0604030504040204" pitchFamily="34" charset="-128"/>
              </a:rPr>
              <a:t>AA</a:t>
            </a:r>
            <a:r>
              <a:rPr lang="ja-JP" altLang="en-US" b="1">
                <a:solidFill>
                  <a:srgbClr val="000000"/>
                </a:solidFill>
                <a:latin typeface="Meiryo" panose="020B0604030504040204" pitchFamily="34" charset="-128"/>
                <a:ea typeface="Meiryo" panose="020B0604030504040204" pitchFamily="34" charset="-128"/>
              </a:rPr>
              <a:t>、</a:t>
            </a:r>
            <a:r>
              <a:rPr lang="en-US" altLang="ja-JP" b="1" dirty="0">
                <a:solidFill>
                  <a:srgbClr val="000000"/>
                </a:solidFill>
                <a:latin typeface="Meiryo" panose="020B0604030504040204" pitchFamily="34" charset="-128"/>
                <a:ea typeface="Meiryo" panose="020B0604030504040204" pitchFamily="34" charset="-128"/>
              </a:rPr>
              <a:t>AAA</a:t>
            </a:r>
            <a:r>
              <a:rPr lang="ja-JP" altLang="en-US">
                <a:solidFill>
                  <a:srgbClr val="000000"/>
                </a:solidFill>
                <a:latin typeface="Meiryo" panose="020B0604030504040204" pitchFamily="34" charset="-128"/>
                <a:ea typeface="Meiryo" panose="020B0604030504040204" pitchFamily="34" charset="-128"/>
              </a:rPr>
              <a:t>に対応しています。</a:t>
            </a:r>
            <a:endParaRPr lang="en-US" altLang="ja-JP" dirty="0">
              <a:solidFill>
                <a:srgbClr val="000000"/>
              </a:solidFill>
              <a:latin typeface="Meiryo" panose="020B0604030504040204" pitchFamily="34" charset="-128"/>
              <a:ea typeface="Meiryo" panose="020B0604030504040204" pitchFamily="34" charset="-128"/>
            </a:endParaRPr>
          </a:p>
          <a:p>
            <a:endParaRPr lang="en-US" altLang="ja-JP" dirty="0">
              <a:solidFill>
                <a:srgbClr val="000000"/>
              </a:solidFill>
              <a:latin typeface="Meiryo" panose="020B0604030504040204" pitchFamily="34" charset="-128"/>
              <a:ea typeface="Meiryo" panose="020B0604030504040204" pitchFamily="34" charset="-128"/>
            </a:endParaRPr>
          </a:p>
          <a:p>
            <a:endParaRPr lang="en-US" altLang="ja-JP" dirty="0">
              <a:solidFill>
                <a:srgbClr val="000000"/>
              </a:solidFill>
              <a:latin typeface="Meiryo" panose="020B0604030504040204" pitchFamily="34" charset="-128"/>
              <a:ea typeface="Meiryo" panose="020B0604030504040204" pitchFamily="34" charset="-128"/>
            </a:endParaRPr>
          </a:p>
          <a:p>
            <a:endParaRPr lang="en-US" altLang="ja-JP" dirty="0">
              <a:solidFill>
                <a:srgbClr val="000000"/>
              </a:solidFill>
              <a:latin typeface="Meiryo" panose="020B0604030504040204" pitchFamily="34" charset="-128"/>
              <a:ea typeface="Meiryo" panose="020B0604030504040204" pitchFamily="34" charset="-128"/>
            </a:endParaRPr>
          </a:p>
          <a:p>
            <a:endParaRPr lang="en-US" altLang="ja-JP" dirty="0">
              <a:solidFill>
                <a:srgbClr val="000000"/>
              </a:solidFill>
              <a:latin typeface="Meiryo" panose="020B0604030504040204" pitchFamily="34" charset="-128"/>
              <a:ea typeface="Meiryo" panose="020B0604030504040204" pitchFamily="34" charset="-128"/>
            </a:endParaRPr>
          </a:p>
          <a:p>
            <a:endParaRPr lang="en-US" altLang="ja-JP" dirty="0">
              <a:solidFill>
                <a:srgbClr val="000000"/>
              </a:solidFill>
              <a:latin typeface="Meiryo" panose="020B0604030504040204" pitchFamily="34" charset="-128"/>
              <a:ea typeface="Meiryo" panose="020B0604030504040204" pitchFamily="34" charset="-128"/>
            </a:endParaRPr>
          </a:p>
          <a:p>
            <a:endParaRPr lang="en-US" altLang="ja-JP" dirty="0">
              <a:solidFill>
                <a:srgbClr val="000000"/>
              </a:solidFill>
              <a:latin typeface="Meiryo" panose="020B0604030504040204" pitchFamily="34" charset="-128"/>
              <a:ea typeface="Meiryo" panose="020B0604030504040204" pitchFamily="34" charset="-128"/>
            </a:endParaRPr>
          </a:p>
          <a:p>
            <a:endParaRPr lang="en-US" altLang="ja-JP" dirty="0">
              <a:solidFill>
                <a:srgbClr val="000000"/>
              </a:solidFill>
              <a:latin typeface="Meiryo" panose="020B0604030504040204" pitchFamily="34" charset="-128"/>
              <a:ea typeface="Meiryo" panose="020B0604030504040204" pitchFamily="34" charset="-128"/>
            </a:endParaRPr>
          </a:p>
          <a:p>
            <a:endParaRPr lang="en-US" altLang="ja-JP" dirty="0">
              <a:solidFill>
                <a:srgbClr val="000000"/>
              </a:solidFill>
              <a:latin typeface="Meiryo" panose="020B0604030504040204" pitchFamily="34" charset="-128"/>
              <a:ea typeface="Meiryo" panose="020B0604030504040204" pitchFamily="34" charset="-128"/>
            </a:endParaRPr>
          </a:p>
          <a:p>
            <a:endParaRPr lang="en-US" altLang="ja-JP" dirty="0">
              <a:solidFill>
                <a:srgbClr val="000000"/>
              </a:solidFill>
              <a:latin typeface="Meiryo" panose="020B0604030504040204" pitchFamily="34" charset="-128"/>
              <a:ea typeface="Meiryo" panose="020B0604030504040204" pitchFamily="34" charset="-128"/>
            </a:endParaRPr>
          </a:p>
          <a:p>
            <a:endParaRPr lang="ja-JP" altLang="en-US">
              <a:solidFill>
                <a:srgbClr val="000000"/>
              </a:solidFill>
              <a:latin typeface="Meiryo" panose="020B0604030504040204" pitchFamily="34" charset="-128"/>
              <a:ea typeface="Meiryo" panose="020B0604030504040204" pitchFamily="34" charset="-128"/>
            </a:endParaRPr>
          </a:p>
          <a:p>
            <a:r>
              <a:rPr lang="ja-JP" altLang="en-US">
                <a:solidFill>
                  <a:srgbClr val="000000"/>
                </a:solidFill>
                <a:latin typeface="Meiryo" panose="020B0604030504040204" pitchFamily="34" charset="-128"/>
                <a:ea typeface="Meiryo" panose="020B0604030504040204" pitchFamily="34" charset="-128"/>
              </a:rPr>
              <a:t>作成されるウェブコンテンツのアクセシビリティだけでなく、</a:t>
            </a:r>
            <a:r>
              <a:rPr lang="ja-JP" altLang="en-US" b="1">
                <a:solidFill>
                  <a:srgbClr val="000000"/>
                </a:solidFill>
                <a:latin typeface="Meiryo" panose="020B0604030504040204" pitchFamily="34" charset="-128"/>
                <a:ea typeface="Meiryo" panose="020B0604030504040204" pitchFamily="34" charset="-128"/>
              </a:rPr>
              <a:t>管理画面のアクセシビリティ</a:t>
            </a:r>
            <a:r>
              <a:rPr lang="ja-JP" altLang="en-US">
                <a:solidFill>
                  <a:srgbClr val="000000"/>
                </a:solidFill>
                <a:latin typeface="Meiryo" panose="020B0604030504040204" pitchFamily="34" charset="-128"/>
                <a:ea typeface="Meiryo" panose="020B0604030504040204" pitchFamily="34" charset="-128"/>
              </a:rPr>
              <a:t>にも力を入れており、管理画面のほとんどの操作はキーボードで行なえます。</a:t>
            </a:r>
          </a:p>
        </p:txBody>
      </p:sp>
      <p:cxnSp>
        <p:nvCxnSpPr>
          <p:cNvPr id="18" name="直線コネクタ 17">
            <a:extLst>
              <a:ext uri="{FF2B5EF4-FFF2-40B4-BE49-F238E27FC236}">
                <a16:creationId xmlns:a16="http://schemas.microsoft.com/office/drawing/2014/main" id="{8C2A8360-F11B-744A-9D8A-93DD5034687F}"/>
              </a:ext>
            </a:extLst>
          </p:cNvPr>
          <p:cNvCxnSpPr>
            <a:cxnSpLocks/>
          </p:cNvCxnSpPr>
          <p:nvPr/>
        </p:nvCxnSpPr>
        <p:spPr>
          <a:xfrm>
            <a:off x="642257" y="2518235"/>
            <a:ext cx="4323459" cy="0"/>
          </a:xfrm>
          <a:prstGeom prst="line">
            <a:avLst/>
          </a:prstGeom>
          <a:ln w="41275">
            <a:solidFill>
              <a:schemeClr val="accent4">
                <a:lumMod val="60000"/>
                <a:lumOff val="40000"/>
              </a:schemeClr>
            </a:solidFill>
            <a:round/>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62253908-465B-D044-AB7B-1DA508351DF0}"/>
              </a:ext>
            </a:extLst>
          </p:cNvPr>
          <p:cNvCxnSpPr>
            <a:cxnSpLocks/>
          </p:cNvCxnSpPr>
          <p:nvPr/>
        </p:nvCxnSpPr>
        <p:spPr>
          <a:xfrm>
            <a:off x="667691" y="5812815"/>
            <a:ext cx="860167" cy="0"/>
          </a:xfrm>
          <a:prstGeom prst="line">
            <a:avLst/>
          </a:prstGeom>
          <a:ln w="41275">
            <a:solidFill>
              <a:schemeClr val="accent4">
                <a:lumMod val="60000"/>
                <a:lumOff val="40000"/>
              </a:schemeClr>
            </a:solidFill>
            <a:round/>
          </a:ln>
        </p:spPr>
        <p:style>
          <a:lnRef idx="1">
            <a:schemeClr val="accent1"/>
          </a:lnRef>
          <a:fillRef idx="0">
            <a:schemeClr val="accent1"/>
          </a:fillRef>
          <a:effectRef idx="0">
            <a:schemeClr val="accent1"/>
          </a:effectRef>
          <a:fontRef idx="minor">
            <a:schemeClr val="tx1"/>
          </a:fontRef>
        </p:style>
      </p:cxnSp>
      <p:pic>
        <p:nvPicPr>
          <p:cNvPr id="19" name="図 18">
            <a:extLst>
              <a:ext uri="{FF2B5EF4-FFF2-40B4-BE49-F238E27FC236}">
                <a16:creationId xmlns:a16="http://schemas.microsoft.com/office/drawing/2014/main" id="{65A346F7-7D8F-5147-8CC7-70E43B4C0A8A}"/>
              </a:ext>
            </a:extLst>
          </p:cNvPr>
          <p:cNvPicPr>
            <a:picLocks noChangeAspect="1"/>
          </p:cNvPicPr>
          <p:nvPr/>
        </p:nvPicPr>
        <p:blipFill>
          <a:blip r:embed="rId3"/>
          <a:stretch>
            <a:fillRect/>
          </a:stretch>
        </p:blipFill>
        <p:spPr>
          <a:xfrm>
            <a:off x="2548928" y="2901990"/>
            <a:ext cx="4833577" cy="2054270"/>
          </a:xfrm>
          <a:prstGeom prst="rect">
            <a:avLst/>
          </a:prstGeom>
        </p:spPr>
      </p:pic>
      <p:cxnSp>
        <p:nvCxnSpPr>
          <p:cNvPr id="21" name="直線コネクタ 20">
            <a:extLst>
              <a:ext uri="{FF2B5EF4-FFF2-40B4-BE49-F238E27FC236}">
                <a16:creationId xmlns:a16="http://schemas.microsoft.com/office/drawing/2014/main" id="{6224729F-9418-4848-9B13-528166D6F230}"/>
              </a:ext>
            </a:extLst>
          </p:cNvPr>
          <p:cNvCxnSpPr>
            <a:cxnSpLocks/>
          </p:cNvCxnSpPr>
          <p:nvPr/>
        </p:nvCxnSpPr>
        <p:spPr>
          <a:xfrm>
            <a:off x="7037408" y="5546075"/>
            <a:ext cx="2110400" cy="0"/>
          </a:xfrm>
          <a:prstGeom prst="line">
            <a:avLst/>
          </a:prstGeom>
          <a:ln w="41275">
            <a:solidFill>
              <a:schemeClr val="accent4">
                <a:lumMod val="60000"/>
                <a:lumOff val="40000"/>
              </a:schemeClr>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6573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01832" y="401838"/>
            <a:ext cx="8542169" cy="362782"/>
          </a:xfrm>
        </p:spPr>
        <p:txBody>
          <a:bodyPr>
            <a:normAutofit fontScale="90000"/>
          </a:bodyPr>
          <a:lstStyle/>
          <a:p>
            <a:r>
              <a:rPr lang="en-US" altLang="ja-JP" sz="2400" b="1" err="1">
                <a:latin typeface="メイリオ" panose="020B0604030504040204" pitchFamily="50" charset="-128"/>
                <a:ea typeface="メイリオ" panose="020B0604030504040204" pitchFamily="50" charset="-128"/>
              </a:rPr>
              <a:t>PowerCMS</a:t>
            </a:r>
            <a:r>
              <a:rPr lang="en-US" altLang="ja-JP" sz="2400" b="1">
                <a:latin typeface="メイリオ" panose="020B0604030504040204" pitchFamily="50" charset="-128"/>
                <a:ea typeface="メイリオ" panose="020B0604030504040204" pitchFamily="50" charset="-128"/>
              </a:rPr>
              <a:t> X</a:t>
            </a:r>
            <a:r>
              <a:rPr lang="ja-JP" altLang="en-US" sz="2400" b="1">
                <a:latin typeface="メイリオ" panose="020B0604030504040204" pitchFamily="50" charset="-128"/>
                <a:ea typeface="メイリオ" panose="020B0604030504040204" pitchFamily="50" charset="-128"/>
              </a:rPr>
              <a:t>とは</a:t>
            </a:r>
          </a:p>
        </p:txBody>
      </p:sp>
      <p:sp>
        <p:nvSpPr>
          <p:cNvPr id="28" name="フッター プレースホルダー 27"/>
          <p:cNvSpPr>
            <a:spLocks noGrp="1"/>
          </p:cNvSpPr>
          <p:nvPr>
            <p:ph type="ftr" sz="quarter" idx="11"/>
          </p:nvPr>
        </p:nvSpPr>
        <p:spPr/>
        <p:txBody>
          <a:bodyPr/>
          <a:lstStyle/>
          <a:p>
            <a:r>
              <a:rPr lang="en-US" altLang="ja-JP" dirty="0">
                <a:latin typeface="Meiryo Regular"/>
              </a:rPr>
              <a:t>(C) </a:t>
            </a:r>
            <a:r>
              <a:rPr lang="en-US" altLang="ja-JP" dirty="0" err="1">
                <a:latin typeface="Meiryo Regular"/>
              </a:rPr>
              <a:t>Alfasado</a:t>
            </a:r>
            <a:r>
              <a:rPr lang="en-US" altLang="ja-JP" dirty="0">
                <a:latin typeface="Meiryo Regular"/>
              </a:rPr>
              <a:t> Inc.</a:t>
            </a:r>
            <a:endParaRPr lang="ja-JP" altLang="en-US">
              <a:latin typeface="Meiryo Regular"/>
            </a:endParaRPr>
          </a:p>
        </p:txBody>
      </p:sp>
      <p:sp>
        <p:nvSpPr>
          <p:cNvPr id="29" name="スライド番号プレースホルダー 28"/>
          <p:cNvSpPr>
            <a:spLocks noGrp="1"/>
          </p:cNvSpPr>
          <p:nvPr>
            <p:ph type="sldNum" sz="quarter" idx="12"/>
          </p:nvPr>
        </p:nvSpPr>
        <p:spPr/>
        <p:txBody>
          <a:bodyPr/>
          <a:lstStyle/>
          <a:p>
            <a:fld id="{34A33FB1-FE07-45E7-845D-641C44171B92}" type="slidenum">
              <a:rPr lang="ja-JP" altLang="en-US" smtClean="0">
                <a:latin typeface="Meiryo" panose="020B0604030504040204" pitchFamily="34" charset="-128"/>
                <a:ea typeface="Meiryo" panose="020B0604030504040204" pitchFamily="34" charset="-128"/>
              </a:rPr>
              <a:pPr/>
              <a:t>16</a:t>
            </a:fld>
            <a:endParaRPr lang="ja-JP" altLang="en-US">
              <a:latin typeface="Meiryo" panose="020B0604030504040204" pitchFamily="34" charset="-128"/>
              <a:ea typeface="Meiryo" panose="020B0604030504040204" pitchFamily="34" charset="-128"/>
            </a:endParaRPr>
          </a:p>
        </p:txBody>
      </p:sp>
      <p:sp>
        <p:nvSpPr>
          <p:cNvPr id="32" name="コンテンツ プレースホルダー 2">
            <a:extLst>
              <a:ext uri="{FF2B5EF4-FFF2-40B4-BE49-F238E27FC236}">
                <a16:creationId xmlns:a16="http://schemas.microsoft.com/office/drawing/2014/main" id="{1152919D-2FBB-AB43-B51C-0E0F0A7127EA}"/>
              </a:ext>
            </a:extLst>
          </p:cNvPr>
          <p:cNvSpPr txBox="1">
            <a:spLocks/>
          </p:cNvSpPr>
          <p:nvPr/>
        </p:nvSpPr>
        <p:spPr>
          <a:xfrm>
            <a:off x="1132445" y="1177985"/>
            <a:ext cx="7730011" cy="400448"/>
          </a:xfrm>
          <a:prstGeom prst="rect">
            <a:avLst/>
          </a:prstGeom>
          <a:solidFill>
            <a:schemeClr val="bg1"/>
          </a:solidFill>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a:buNone/>
              <a:defRPr/>
            </a:pPr>
            <a:r>
              <a:rPr lang="en-US" altLang="ja-JP" b="1" dirty="0">
                <a:latin typeface="Meiryo" panose="020B0604030504040204" pitchFamily="34" charset="-128"/>
                <a:ea typeface="Meiryo" panose="020B0604030504040204" pitchFamily="34" charset="-128"/>
              </a:rPr>
              <a:t>70</a:t>
            </a:r>
            <a:r>
              <a:rPr lang="ja-JP" altLang="en-US" b="1">
                <a:latin typeface="Meiryo" panose="020B0604030504040204" pitchFamily="34" charset="-128"/>
                <a:ea typeface="Meiryo" panose="020B0604030504040204" pitchFamily="34" charset="-128"/>
              </a:rPr>
              <a:t>言語以上の多言語翻訳に対応</a:t>
            </a:r>
          </a:p>
          <a:p>
            <a:pPr marL="0" indent="0" algn="ctr">
              <a:lnSpc>
                <a:spcPct val="100000"/>
              </a:lnSpc>
              <a:spcBef>
                <a:spcPts val="0"/>
              </a:spcBef>
              <a:buFontTx/>
              <a:buNone/>
              <a:defRPr/>
            </a:pPr>
            <a:endParaRPr lang="ja-JP" altLang="en-US" sz="2200" b="1">
              <a:latin typeface="Meiryo" panose="020B0604030504040204" pitchFamily="34" charset="-128"/>
              <a:ea typeface="Meiryo" panose="020B0604030504040204" pitchFamily="34" charset="-128"/>
              <a:cs typeface="Meiryo" charset="-128"/>
            </a:endParaRPr>
          </a:p>
        </p:txBody>
      </p:sp>
      <p:grpSp>
        <p:nvGrpSpPr>
          <p:cNvPr id="13" name="グループ化 12">
            <a:extLst>
              <a:ext uri="{FF2B5EF4-FFF2-40B4-BE49-F238E27FC236}">
                <a16:creationId xmlns:a16="http://schemas.microsoft.com/office/drawing/2014/main" id="{1B9A0BA2-3F44-B94E-8160-04FAAF989568}"/>
              </a:ext>
            </a:extLst>
          </p:cNvPr>
          <p:cNvGrpSpPr/>
          <p:nvPr/>
        </p:nvGrpSpPr>
        <p:grpSpPr>
          <a:xfrm>
            <a:off x="718188" y="4275802"/>
            <a:ext cx="8866502" cy="1754326"/>
            <a:chOff x="718188" y="3708490"/>
            <a:chExt cx="8866502" cy="1754326"/>
          </a:xfrm>
        </p:grpSpPr>
        <p:sp>
          <p:nvSpPr>
            <p:cNvPr id="5" name="正方形/長方形 4">
              <a:extLst>
                <a:ext uri="{FF2B5EF4-FFF2-40B4-BE49-F238E27FC236}">
                  <a16:creationId xmlns:a16="http://schemas.microsoft.com/office/drawing/2014/main" id="{6364A49B-A09D-6C49-90F5-2C858C2D7616}"/>
                </a:ext>
              </a:extLst>
            </p:cNvPr>
            <p:cNvSpPr/>
            <p:nvPr/>
          </p:nvSpPr>
          <p:spPr>
            <a:xfrm>
              <a:off x="718188" y="3708490"/>
              <a:ext cx="8866502" cy="1754326"/>
            </a:xfrm>
            <a:prstGeom prst="rect">
              <a:avLst/>
            </a:prstGeom>
          </p:spPr>
          <p:txBody>
            <a:bodyPr wrap="square" anchor="t">
              <a:spAutoFit/>
            </a:bodyPr>
            <a:lstStyle/>
            <a:p>
              <a:r>
                <a:rPr lang="en" altLang="ja-JP" dirty="0">
                  <a:latin typeface="Meiryo" panose="020B0604030504040204" pitchFamily="34" charset="-128"/>
                  <a:ea typeface="Meiryo" panose="020B0604030504040204" pitchFamily="34" charset="-128"/>
                </a:rPr>
                <a:t>AI</a:t>
              </a:r>
              <a:r>
                <a:rPr lang="ja-JP" altLang="en-US">
                  <a:latin typeface="Meiryo" panose="020B0604030504040204" pitchFamily="34" charset="-128"/>
                  <a:ea typeface="Meiryo" panose="020B0604030504040204" pitchFamily="34" charset="-128"/>
                </a:rPr>
                <a:t>多言語翻訳を利用して管理画面のコンテンツの翻訳支援や公開サイトの</a:t>
              </a:r>
              <a:r>
                <a:rPr lang="en" altLang="ja-JP" dirty="0">
                  <a:latin typeface="Meiryo" panose="020B0604030504040204" pitchFamily="34" charset="-128"/>
                  <a:ea typeface="Meiryo" panose="020B0604030504040204" pitchFamily="34" charset="-128"/>
                </a:rPr>
                <a:t>Web</a:t>
              </a:r>
              <a:r>
                <a:rPr lang="ja-JP" altLang="en-US">
                  <a:latin typeface="Meiryo" panose="020B0604030504040204" pitchFamily="34" charset="-128"/>
                  <a:ea typeface="Meiryo" panose="020B0604030504040204" pitchFamily="34" charset="-128"/>
                </a:rPr>
                <a:t>ページ翻訳が可能です。</a:t>
              </a:r>
              <a:r>
                <a:rPr lang="ja-JP" altLang="en-US" b="1">
                  <a:latin typeface="Meiryo" panose="020B0604030504040204" pitchFamily="34" charset="-128"/>
                  <a:ea typeface="Meiryo" panose="020B0604030504040204" pitchFamily="34" charset="-128"/>
                </a:rPr>
                <a:t>翻訳対象言語数は「やさしい日本語」「ふりがな付き日本語」を含む</a:t>
              </a:r>
              <a:r>
                <a:rPr lang="en-US" altLang="ja-JP" b="1" dirty="0">
                  <a:latin typeface="Meiryo" panose="020B0604030504040204" pitchFamily="34" charset="-128"/>
                  <a:ea typeface="Meiryo" panose="020B0604030504040204" pitchFamily="34" charset="-128"/>
                </a:rPr>
                <a:t>70</a:t>
              </a:r>
              <a:r>
                <a:rPr lang="ja-JP" altLang="en-US" b="1">
                  <a:latin typeface="Meiryo" panose="020B0604030504040204" pitchFamily="34" charset="-128"/>
                  <a:ea typeface="Meiryo" panose="020B0604030504040204" pitchFamily="34" charset="-128"/>
                </a:rPr>
                <a:t>言語以上。</a:t>
              </a:r>
              <a:endParaRPr lang="en-US" altLang="ja-JP" b="1" dirty="0">
                <a:latin typeface="Meiryo" panose="020B0604030504040204" pitchFamily="34" charset="-128"/>
                <a:ea typeface="Meiryo" panose="020B0604030504040204" pitchFamily="34" charset="-128"/>
              </a:endParaRPr>
            </a:p>
            <a:p>
              <a:endParaRPr lang="ja-JP" altLang="en-US" b="1">
                <a:latin typeface="Meiryo" panose="020B0604030504040204" pitchFamily="34" charset="-128"/>
                <a:ea typeface="Meiryo" panose="020B0604030504040204" pitchFamily="34" charset="-128"/>
              </a:endParaRPr>
            </a:p>
            <a:p>
              <a:r>
                <a:rPr lang="ja-JP" altLang="en-US">
                  <a:latin typeface="Meiryo" panose="020B0604030504040204" pitchFamily="34" charset="-128"/>
                  <a:ea typeface="Meiryo" panose="020B0604030504040204" pitchFamily="34" charset="-128"/>
                </a:rPr>
                <a:t>辞書のカスタマイズ機能、翻訳結果の細かなカスタマイズが可能で、キャッシュ機能により運用コストを抑える工夫などがされています。</a:t>
              </a:r>
            </a:p>
          </p:txBody>
        </p:sp>
        <p:cxnSp>
          <p:nvCxnSpPr>
            <p:cNvPr id="11" name="直線コネクタ 10">
              <a:extLst>
                <a:ext uri="{FF2B5EF4-FFF2-40B4-BE49-F238E27FC236}">
                  <a16:creationId xmlns:a16="http://schemas.microsoft.com/office/drawing/2014/main" id="{F7960670-D0CE-CA4A-8328-0CB5A87BA4AA}"/>
                </a:ext>
              </a:extLst>
            </p:cNvPr>
            <p:cNvCxnSpPr>
              <a:cxnSpLocks/>
            </p:cNvCxnSpPr>
            <p:nvPr/>
          </p:nvCxnSpPr>
          <p:spPr>
            <a:xfrm>
              <a:off x="2777297" y="4269137"/>
              <a:ext cx="6505599" cy="0"/>
            </a:xfrm>
            <a:prstGeom prst="line">
              <a:avLst/>
            </a:prstGeom>
            <a:ln w="41275">
              <a:solidFill>
                <a:schemeClr val="accent4">
                  <a:lumMod val="60000"/>
                  <a:lumOff val="40000"/>
                </a:schemeClr>
              </a:solidFill>
              <a:round/>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05B19579-E530-2F42-9B78-BDE2239DA296}"/>
                </a:ext>
              </a:extLst>
            </p:cNvPr>
            <p:cNvCxnSpPr>
              <a:cxnSpLocks/>
            </p:cNvCxnSpPr>
            <p:nvPr/>
          </p:nvCxnSpPr>
          <p:spPr>
            <a:xfrm>
              <a:off x="820585" y="4535355"/>
              <a:ext cx="2052000" cy="0"/>
            </a:xfrm>
            <a:prstGeom prst="line">
              <a:avLst/>
            </a:prstGeom>
            <a:ln w="41275">
              <a:solidFill>
                <a:schemeClr val="accent4">
                  <a:lumMod val="60000"/>
                  <a:lumOff val="40000"/>
                </a:schemeClr>
              </a:solidFill>
              <a:round/>
            </a:ln>
          </p:spPr>
          <p:style>
            <a:lnRef idx="1">
              <a:schemeClr val="accent1"/>
            </a:lnRef>
            <a:fillRef idx="0">
              <a:schemeClr val="accent1"/>
            </a:fillRef>
            <a:effectRef idx="0">
              <a:schemeClr val="accent1"/>
            </a:effectRef>
            <a:fontRef idx="minor">
              <a:schemeClr val="tx1"/>
            </a:fontRef>
          </p:style>
        </p:cxnSp>
      </p:grpSp>
      <p:pic>
        <p:nvPicPr>
          <p:cNvPr id="2050" name="Picture 2" descr="本文を英語に翻訳">
            <a:extLst>
              <a:ext uri="{FF2B5EF4-FFF2-40B4-BE49-F238E27FC236}">
                <a16:creationId xmlns:a16="http://schemas.microsoft.com/office/drawing/2014/main" id="{04B6105D-29A6-BE48-97CD-345A42A6565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391" b="18755"/>
          <a:stretch/>
        </p:blipFill>
        <p:spPr bwMode="auto">
          <a:xfrm>
            <a:off x="2444488" y="1811181"/>
            <a:ext cx="5264703" cy="2189617"/>
          </a:xfrm>
          <a:prstGeom prst="rect">
            <a:avLst/>
          </a:prstGeom>
          <a:noFill/>
          <a:extLst>
            <a:ext uri="{909E8E84-426E-40DD-AFC4-6F175D3DCCD1}">
              <a14:hiddenFill xmlns:a14="http://schemas.microsoft.com/office/drawing/2010/main">
                <a:solidFill>
                  <a:srgbClr val="FFFFFF"/>
                </a:solidFill>
              </a14:hiddenFill>
            </a:ext>
          </a:extLst>
        </p:spPr>
      </p:pic>
      <p:pic>
        <p:nvPicPr>
          <p:cNvPr id="21" name="図 20">
            <a:extLst>
              <a:ext uri="{FF2B5EF4-FFF2-40B4-BE49-F238E27FC236}">
                <a16:creationId xmlns:a16="http://schemas.microsoft.com/office/drawing/2014/main" id="{E25F5FA8-A984-B446-B240-8592F6C99FBB}"/>
              </a:ext>
            </a:extLst>
          </p:cNvPr>
          <p:cNvPicPr>
            <a:picLocks noChangeAspect="1"/>
          </p:cNvPicPr>
          <p:nvPr/>
        </p:nvPicPr>
        <p:blipFill>
          <a:blip r:embed="rId4"/>
          <a:stretch>
            <a:fillRect/>
          </a:stretch>
        </p:blipFill>
        <p:spPr>
          <a:xfrm rot="20831216">
            <a:off x="1876549" y="1101106"/>
            <a:ext cx="567096" cy="553647"/>
          </a:xfrm>
          <a:prstGeom prst="rect">
            <a:avLst/>
          </a:prstGeom>
        </p:spPr>
      </p:pic>
    </p:spTree>
    <p:extLst>
      <p:ext uri="{BB962C8B-B14F-4D97-AF65-F5344CB8AC3E}">
        <p14:creationId xmlns:p14="http://schemas.microsoft.com/office/powerpoint/2010/main" val="16012494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01832" y="401838"/>
            <a:ext cx="8542169" cy="362782"/>
          </a:xfrm>
        </p:spPr>
        <p:txBody>
          <a:bodyPr>
            <a:normAutofit fontScale="90000"/>
          </a:bodyPr>
          <a:lstStyle/>
          <a:p>
            <a:r>
              <a:rPr lang="en-US" altLang="ja-JP" sz="2400" b="1" err="1">
                <a:latin typeface="メイリオ" panose="020B0604030504040204" pitchFamily="50" charset="-128"/>
                <a:ea typeface="メイリオ" panose="020B0604030504040204" pitchFamily="50" charset="-128"/>
              </a:rPr>
              <a:t>PowerCMS</a:t>
            </a:r>
            <a:r>
              <a:rPr lang="en-US" altLang="ja-JP" sz="2400" b="1">
                <a:latin typeface="メイリオ" panose="020B0604030504040204" pitchFamily="50" charset="-128"/>
                <a:ea typeface="メイリオ" panose="020B0604030504040204" pitchFamily="50" charset="-128"/>
              </a:rPr>
              <a:t> X</a:t>
            </a:r>
            <a:r>
              <a:rPr lang="ja-JP" altLang="en-US" sz="2400" b="1">
                <a:latin typeface="メイリオ" panose="020B0604030504040204" pitchFamily="50" charset="-128"/>
                <a:ea typeface="メイリオ" panose="020B0604030504040204" pitchFamily="50" charset="-128"/>
              </a:rPr>
              <a:t>とは</a:t>
            </a:r>
          </a:p>
        </p:txBody>
      </p:sp>
      <p:sp>
        <p:nvSpPr>
          <p:cNvPr id="28" name="フッター プレースホルダー 27"/>
          <p:cNvSpPr>
            <a:spLocks noGrp="1"/>
          </p:cNvSpPr>
          <p:nvPr>
            <p:ph type="ftr" sz="quarter" idx="11"/>
          </p:nvPr>
        </p:nvSpPr>
        <p:spPr/>
        <p:txBody>
          <a:bodyPr/>
          <a:lstStyle/>
          <a:p>
            <a:r>
              <a:rPr lang="en-US" altLang="ja-JP" dirty="0">
                <a:latin typeface="Meiryo Regular"/>
              </a:rPr>
              <a:t>(C) </a:t>
            </a:r>
            <a:r>
              <a:rPr lang="en-US" altLang="ja-JP" dirty="0" err="1">
                <a:latin typeface="Meiryo Regular"/>
              </a:rPr>
              <a:t>Alfasado</a:t>
            </a:r>
            <a:r>
              <a:rPr lang="en-US" altLang="ja-JP" dirty="0">
                <a:latin typeface="Meiryo Regular"/>
              </a:rPr>
              <a:t> Inc.</a:t>
            </a:r>
            <a:endParaRPr lang="ja-JP" altLang="en-US">
              <a:latin typeface="Meiryo Regular"/>
            </a:endParaRPr>
          </a:p>
        </p:txBody>
      </p:sp>
      <p:sp>
        <p:nvSpPr>
          <p:cNvPr id="29" name="スライド番号プレースホルダー 28"/>
          <p:cNvSpPr>
            <a:spLocks noGrp="1"/>
          </p:cNvSpPr>
          <p:nvPr>
            <p:ph type="sldNum" sz="quarter" idx="12"/>
          </p:nvPr>
        </p:nvSpPr>
        <p:spPr/>
        <p:txBody>
          <a:bodyPr/>
          <a:lstStyle/>
          <a:p>
            <a:fld id="{34A33FB1-FE07-45E7-845D-641C44171B92}" type="slidenum">
              <a:rPr lang="ja-JP" altLang="en-US" smtClean="0">
                <a:latin typeface="Meiryo" panose="020B0604030504040204" pitchFamily="34" charset="-128"/>
                <a:ea typeface="Meiryo" panose="020B0604030504040204" pitchFamily="34" charset="-128"/>
              </a:rPr>
              <a:pPr/>
              <a:t>17</a:t>
            </a:fld>
            <a:endParaRPr lang="ja-JP" altLang="en-US">
              <a:latin typeface="Meiryo" panose="020B0604030504040204" pitchFamily="34" charset="-128"/>
              <a:ea typeface="Meiryo" panose="020B0604030504040204" pitchFamily="34" charset="-128"/>
            </a:endParaRPr>
          </a:p>
        </p:txBody>
      </p:sp>
      <p:sp>
        <p:nvSpPr>
          <p:cNvPr id="32" name="コンテンツ プレースホルダー 2">
            <a:extLst>
              <a:ext uri="{FF2B5EF4-FFF2-40B4-BE49-F238E27FC236}">
                <a16:creationId xmlns:a16="http://schemas.microsoft.com/office/drawing/2014/main" id="{1152919D-2FBB-AB43-B51C-0E0F0A7127EA}"/>
              </a:ext>
            </a:extLst>
          </p:cNvPr>
          <p:cNvSpPr txBox="1">
            <a:spLocks/>
          </p:cNvSpPr>
          <p:nvPr/>
        </p:nvSpPr>
        <p:spPr>
          <a:xfrm>
            <a:off x="1132445" y="1177985"/>
            <a:ext cx="7730011" cy="400448"/>
          </a:xfrm>
          <a:prstGeom prst="rect">
            <a:avLst/>
          </a:prstGeom>
          <a:solidFill>
            <a:schemeClr val="bg1"/>
          </a:solidFill>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a:buNone/>
              <a:defRPr/>
            </a:pPr>
            <a:r>
              <a:rPr lang="ja-JP" altLang="en-US" b="1">
                <a:latin typeface="Meiryo" panose="020B0604030504040204" pitchFamily="34" charset="-128"/>
                <a:ea typeface="Meiryo" panose="020B0604030504040204" pitchFamily="34" charset="-128"/>
              </a:rPr>
              <a:t>テンプレートの管理は</a:t>
            </a:r>
            <a:r>
              <a:rPr lang="en-US" altLang="ja-JP" b="1" dirty="0">
                <a:latin typeface="Meiryo" panose="020B0604030504040204" pitchFamily="34" charset="-128"/>
                <a:ea typeface="Meiryo" panose="020B0604030504040204" pitchFamily="34" charset="-128"/>
              </a:rPr>
              <a:t>GitHub</a:t>
            </a:r>
            <a:r>
              <a:rPr lang="ja-JP" altLang="en-US" b="1">
                <a:latin typeface="Meiryo" panose="020B0604030504040204" pitchFamily="34" charset="-128"/>
                <a:ea typeface="Meiryo" panose="020B0604030504040204" pitchFamily="34" charset="-128"/>
              </a:rPr>
              <a:t>で。</a:t>
            </a:r>
          </a:p>
          <a:p>
            <a:pPr marL="0" indent="0" algn="ctr">
              <a:lnSpc>
                <a:spcPct val="100000"/>
              </a:lnSpc>
              <a:spcBef>
                <a:spcPts val="0"/>
              </a:spcBef>
              <a:buFontTx/>
              <a:buNone/>
              <a:defRPr/>
            </a:pPr>
            <a:endParaRPr lang="ja-JP" altLang="en-US" sz="2200" b="1">
              <a:latin typeface="Meiryo" panose="020B0604030504040204" pitchFamily="34" charset="-128"/>
              <a:ea typeface="Meiryo" panose="020B0604030504040204" pitchFamily="34" charset="-128"/>
              <a:cs typeface="Meiryo" charset="-128"/>
            </a:endParaRPr>
          </a:p>
        </p:txBody>
      </p:sp>
      <p:grpSp>
        <p:nvGrpSpPr>
          <p:cNvPr id="13" name="グループ化 12">
            <a:extLst>
              <a:ext uri="{FF2B5EF4-FFF2-40B4-BE49-F238E27FC236}">
                <a16:creationId xmlns:a16="http://schemas.microsoft.com/office/drawing/2014/main" id="{1B9A0BA2-3F44-B94E-8160-04FAAF989568}"/>
              </a:ext>
            </a:extLst>
          </p:cNvPr>
          <p:cNvGrpSpPr/>
          <p:nvPr/>
        </p:nvGrpSpPr>
        <p:grpSpPr>
          <a:xfrm>
            <a:off x="718188" y="4143927"/>
            <a:ext cx="8866502" cy="2031325"/>
            <a:chOff x="718188" y="3708490"/>
            <a:chExt cx="8866502" cy="2031325"/>
          </a:xfrm>
        </p:grpSpPr>
        <p:sp>
          <p:nvSpPr>
            <p:cNvPr id="5" name="正方形/長方形 4">
              <a:extLst>
                <a:ext uri="{FF2B5EF4-FFF2-40B4-BE49-F238E27FC236}">
                  <a16:creationId xmlns:a16="http://schemas.microsoft.com/office/drawing/2014/main" id="{6364A49B-A09D-6C49-90F5-2C858C2D7616}"/>
                </a:ext>
              </a:extLst>
            </p:cNvPr>
            <p:cNvSpPr/>
            <p:nvPr/>
          </p:nvSpPr>
          <p:spPr>
            <a:xfrm>
              <a:off x="718188" y="3708490"/>
              <a:ext cx="8866502" cy="2031325"/>
            </a:xfrm>
            <a:prstGeom prst="rect">
              <a:avLst/>
            </a:prstGeom>
          </p:spPr>
          <p:txBody>
            <a:bodyPr wrap="square" anchor="t">
              <a:spAutoFit/>
            </a:bodyPr>
            <a:lstStyle/>
            <a:p>
              <a:r>
                <a:rPr lang="ja-JP" altLang="en-US">
                  <a:latin typeface="Meiryo" panose="020B0604030504040204" pitchFamily="34" charset="-128"/>
                  <a:ea typeface="Meiryo" panose="020B0604030504040204" pitchFamily="34" charset="-128"/>
                </a:rPr>
                <a:t>ビュー</a:t>
              </a:r>
              <a:r>
                <a:rPr lang="en-US" altLang="ja-JP" dirty="0">
                  <a:latin typeface="Meiryo" panose="020B0604030504040204" pitchFamily="34" charset="-128"/>
                  <a:ea typeface="Meiryo" panose="020B0604030504040204" pitchFamily="34" charset="-128"/>
                </a:rPr>
                <a:t>(</a:t>
              </a:r>
              <a:r>
                <a:rPr lang="ja-JP" altLang="en-US">
                  <a:latin typeface="Meiryo" panose="020B0604030504040204" pitchFamily="34" charset="-128"/>
                  <a:ea typeface="Meiryo" panose="020B0604030504040204" pitchFamily="34" charset="-128"/>
                </a:rPr>
                <a:t>テンプレート</a:t>
              </a:r>
              <a:r>
                <a:rPr lang="en-US" altLang="ja-JP" dirty="0">
                  <a:latin typeface="Meiryo" panose="020B0604030504040204" pitchFamily="34" charset="-128"/>
                  <a:ea typeface="Meiryo" panose="020B0604030504040204" pitchFamily="34" charset="-128"/>
                </a:rPr>
                <a:t>)</a:t>
              </a:r>
              <a:r>
                <a:rPr lang="ja-JP" altLang="en-US">
                  <a:latin typeface="Meiryo" panose="020B0604030504040204" pitchFamily="34" charset="-128"/>
                  <a:ea typeface="Meiryo" panose="020B0604030504040204" pitchFamily="34" charset="-128"/>
                </a:rPr>
                <a:t>のまとまりは「テーマ」という管理単位で行います。</a:t>
              </a:r>
              <a:endParaRPr lang="en-US" altLang="ja-JP" dirty="0">
                <a:latin typeface="Meiryo" panose="020B0604030504040204" pitchFamily="34" charset="-128"/>
                <a:ea typeface="Meiryo" panose="020B0604030504040204" pitchFamily="34" charset="-128"/>
              </a:endParaRPr>
            </a:p>
            <a:p>
              <a:endParaRPr lang="ja-JP" altLang="en-US">
                <a:latin typeface="Meiryo" panose="020B0604030504040204" pitchFamily="34" charset="-128"/>
                <a:ea typeface="Meiryo" panose="020B0604030504040204" pitchFamily="34" charset="-128"/>
              </a:endParaRPr>
            </a:p>
            <a:p>
              <a:r>
                <a:rPr lang="ja-JP" altLang="en-US">
                  <a:latin typeface="Meiryo" panose="020B0604030504040204" pitchFamily="34" charset="-128"/>
                  <a:ea typeface="Meiryo" panose="020B0604030504040204" pitchFamily="34" charset="-128"/>
                </a:rPr>
                <a:t>管理画面で作成・編集したビューはファイルとリンクさせることができ、</a:t>
              </a:r>
              <a:r>
                <a:rPr lang="ja-JP" altLang="en-US" b="1">
                  <a:latin typeface="Meiryo" panose="020B0604030504040204" pitchFamily="34" charset="-128"/>
                  <a:ea typeface="Meiryo" panose="020B0604030504040204" pitchFamily="34" charset="-128"/>
                </a:rPr>
                <a:t>任意のタイミングで管理画面から </a:t>
              </a:r>
              <a:r>
                <a:rPr lang="en" altLang="ja-JP" b="1" dirty="0">
                  <a:latin typeface="Meiryo" panose="020B0604030504040204" pitchFamily="34" charset="-128"/>
                  <a:ea typeface="Meiryo" panose="020B0604030504040204" pitchFamily="34" charset="-128"/>
                </a:rPr>
                <a:t>GitHub</a:t>
              </a:r>
              <a:r>
                <a:rPr lang="ja-JP" altLang="en-US" b="1">
                  <a:latin typeface="Meiryo" panose="020B0604030504040204" pitchFamily="34" charset="-128"/>
                  <a:ea typeface="Meiryo" panose="020B0604030504040204" pitchFamily="34" charset="-128"/>
                </a:rPr>
                <a:t>にコミットすることができます。</a:t>
              </a:r>
              <a:endParaRPr lang="en-US" altLang="ja-JP" b="1" dirty="0">
                <a:latin typeface="Meiryo" panose="020B0604030504040204" pitchFamily="34" charset="-128"/>
                <a:ea typeface="Meiryo" panose="020B0604030504040204" pitchFamily="34" charset="-128"/>
              </a:endParaRPr>
            </a:p>
            <a:p>
              <a:endParaRPr lang="en-US" altLang="ja-JP" b="1" dirty="0">
                <a:latin typeface="Meiryo" panose="020B0604030504040204" pitchFamily="34" charset="-128"/>
                <a:ea typeface="Meiryo" panose="020B0604030504040204" pitchFamily="34" charset="-128"/>
              </a:endParaRPr>
            </a:p>
            <a:p>
              <a:r>
                <a:rPr lang="ja-JP" altLang="en-US">
                  <a:latin typeface="Meiryo" panose="020B0604030504040204" pitchFamily="34" charset="-128"/>
                  <a:ea typeface="Meiryo" panose="020B0604030504040204" pitchFamily="34" charset="-128"/>
                </a:rPr>
                <a:t>管理画面で</a:t>
              </a:r>
              <a:r>
                <a:rPr lang="en" altLang="ja-JP" dirty="0">
                  <a:latin typeface="Meiryo" panose="020B0604030504040204" pitchFamily="34" charset="-128"/>
                  <a:ea typeface="Meiryo" panose="020B0604030504040204" pitchFamily="34" charset="-128"/>
                </a:rPr>
                <a:t>GitHub</a:t>
              </a:r>
              <a:r>
                <a:rPr lang="ja-JP" altLang="en-US">
                  <a:latin typeface="Meiryo" panose="020B0604030504040204" pitchFamily="34" charset="-128"/>
                  <a:ea typeface="Meiryo" panose="020B0604030504040204" pitchFamily="34" charset="-128"/>
                </a:rPr>
                <a:t>からテーマを適用することもできるため、開発環境で開発したテーマを </a:t>
              </a:r>
              <a:r>
                <a:rPr lang="en" altLang="ja-JP" dirty="0" err="1">
                  <a:latin typeface="Meiryo" panose="020B0604030504040204" pitchFamily="34" charset="-128"/>
                  <a:ea typeface="Meiryo" panose="020B0604030504040204" pitchFamily="34" charset="-128"/>
                </a:rPr>
                <a:t>GiuHub</a:t>
              </a:r>
              <a:r>
                <a:rPr lang="ja-JP" altLang="en-US">
                  <a:latin typeface="Meiryo" panose="020B0604030504040204" pitchFamily="34" charset="-128"/>
                  <a:ea typeface="Meiryo" panose="020B0604030504040204" pitchFamily="34" charset="-128"/>
                </a:rPr>
                <a:t>を経由して本番環境へ適用することも可能です。</a:t>
              </a:r>
            </a:p>
          </p:txBody>
        </p:sp>
        <p:cxnSp>
          <p:nvCxnSpPr>
            <p:cNvPr id="11" name="直線コネクタ 10">
              <a:extLst>
                <a:ext uri="{FF2B5EF4-FFF2-40B4-BE49-F238E27FC236}">
                  <a16:creationId xmlns:a16="http://schemas.microsoft.com/office/drawing/2014/main" id="{F7960670-D0CE-CA4A-8328-0CB5A87BA4AA}"/>
                </a:ext>
              </a:extLst>
            </p:cNvPr>
            <p:cNvCxnSpPr>
              <a:cxnSpLocks/>
            </p:cNvCxnSpPr>
            <p:nvPr/>
          </p:nvCxnSpPr>
          <p:spPr>
            <a:xfrm>
              <a:off x="820585" y="4821734"/>
              <a:ext cx="6737683" cy="0"/>
            </a:xfrm>
            <a:prstGeom prst="line">
              <a:avLst/>
            </a:prstGeom>
            <a:ln w="41275">
              <a:solidFill>
                <a:schemeClr val="accent4">
                  <a:lumMod val="60000"/>
                  <a:lumOff val="40000"/>
                </a:schemeClr>
              </a:solidFill>
              <a:round/>
            </a:ln>
          </p:spPr>
          <p:style>
            <a:lnRef idx="1">
              <a:schemeClr val="accent1"/>
            </a:lnRef>
            <a:fillRef idx="0">
              <a:schemeClr val="accent1"/>
            </a:fillRef>
            <a:effectRef idx="0">
              <a:schemeClr val="accent1"/>
            </a:effectRef>
            <a:fontRef idx="minor">
              <a:schemeClr val="tx1"/>
            </a:fontRef>
          </p:style>
        </p:cxnSp>
        <p:cxnSp>
          <p:nvCxnSpPr>
            <p:cNvPr id="38" name="直線コネクタ 37">
              <a:extLst>
                <a:ext uri="{FF2B5EF4-FFF2-40B4-BE49-F238E27FC236}">
                  <a16:creationId xmlns:a16="http://schemas.microsoft.com/office/drawing/2014/main" id="{EFDA4D8E-31CF-C84D-B065-CB306F47BE53}"/>
                </a:ext>
              </a:extLst>
            </p:cNvPr>
            <p:cNvCxnSpPr>
              <a:cxnSpLocks/>
            </p:cNvCxnSpPr>
            <p:nvPr/>
          </p:nvCxnSpPr>
          <p:spPr>
            <a:xfrm>
              <a:off x="8264324" y="4535354"/>
              <a:ext cx="1091436" cy="0"/>
            </a:xfrm>
            <a:prstGeom prst="line">
              <a:avLst/>
            </a:prstGeom>
            <a:ln w="41275">
              <a:solidFill>
                <a:schemeClr val="accent4">
                  <a:lumMod val="60000"/>
                  <a:lumOff val="40000"/>
                </a:schemeClr>
              </a:solidFill>
              <a:round/>
            </a:ln>
          </p:spPr>
          <p:style>
            <a:lnRef idx="1">
              <a:schemeClr val="accent1"/>
            </a:lnRef>
            <a:fillRef idx="0">
              <a:schemeClr val="accent1"/>
            </a:fillRef>
            <a:effectRef idx="0">
              <a:schemeClr val="accent1"/>
            </a:effectRef>
            <a:fontRef idx="minor">
              <a:schemeClr val="tx1"/>
            </a:fontRef>
          </p:style>
        </p:cxnSp>
      </p:grpSp>
      <p:pic>
        <p:nvPicPr>
          <p:cNvPr id="3074" name="Picture 2" descr="開発環境からGitHubを経由して本番へ適用するフロー">
            <a:extLst>
              <a:ext uri="{FF2B5EF4-FFF2-40B4-BE49-F238E27FC236}">
                <a16:creationId xmlns:a16="http://schemas.microsoft.com/office/drawing/2014/main" id="{CDB56781-59AE-794A-BCE1-4726EC661B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9678" y="1787730"/>
            <a:ext cx="4255545" cy="2088900"/>
          </a:xfrm>
          <a:prstGeom prst="rect">
            <a:avLst/>
          </a:prstGeom>
          <a:noFill/>
          <a:extLst>
            <a:ext uri="{909E8E84-426E-40DD-AFC4-6F175D3DCCD1}">
              <a14:hiddenFill xmlns:a14="http://schemas.microsoft.com/office/drawing/2010/main">
                <a:solidFill>
                  <a:srgbClr val="FFFFFF"/>
                </a:solidFill>
              </a14:hiddenFill>
            </a:ext>
          </a:extLst>
        </p:spPr>
      </p:pic>
      <p:pic>
        <p:nvPicPr>
          <p:cNvPr id="20" name="図 19">
            <a:extLst>
              <a:ext uri="{FF2B5EF4-FFF2-40B4-BE49-F238E27FC236}">
                <a16:creationId xmlns:a16="http://schemas.microsoft.com/office/drawing/2014/main" id="{C901348E-B2A0-0C45-B18C-F80EC2E89F49}"/>
              </a:ext>
            </a:extLst>
          </p:cNvPr>
          <p:cNvPicPr>
            <a:picLocks noChangeAspect="1"/>
          </p:cNvPicPr>
          <p:nvPr/>
        </p:nvPicPr>
        <p:blipFill>
          <a:blip r:embed="rId4"/>
          <a:stretch>
            <a:fillRect/>
          </a:stretch>
        </p:blipFill>
        <p:spPr>
          <a:xfrm rot="20831216">
            <a:off x="1626210" y="1101106"/>
            <a:ext cx="567096" cy="553647"/>
          </a:xfrm>
          <a:prstGeom prst="rect">
            <a:avLst/>
          </a:prstGeom>
        </p:spPr>
      </p:pic>
    </p:spTree>
    <p:extLst>
      <p:ext uri="{BB962C8B-B14F-4D97-AF65-F5344CB8AC3E}">
        <p14:creationId xmlns:p14="http://schemas.microsoft.com/office/powerpoint/2010/main" val="13258335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01832" y="401838"/>
            <a:ext cx="8542169" cy="362782"/>
          </a:xfrm>
        </p:spPr>
        <p:txBody>
          <a:bodyPr>
            <a:normAutofit fontScale="90000"/>
          </a:bodyPr>
          <a:lstStyle/>
          <a:p>
            <a:r>
              <a:rPr lang="en-US" altLang="ja-JP" sz="2400" b="1" err="1">
                <a:latin typeface="メイリオ" panose="020B0604030504040204" pitchFamily="50" charset="-128"/>
                <a:ea typeface="メイリオ" panose="020B0604030504040204" pitchFamily="50" charset="-128"/>
              </a:rPr>
              <a:t>PowerCMS</a:t>
            </a:r>
            <a:r>
              <a:rPr lang="en-US" altLang="ja-JP" sz="2400" b="1">
                <a:latin typeface="メイリオ" panose="020B0604030504040204" pitchFamily="50" charset="-128"/>
                <a:ea typeface="メイリオ" panose="020B0604030504040204" pitchFamily="50" charset="-128"/>
              </a:rPr>
              <a:t> X</a:t>
            </a:r>
            <a:r>
              <a:rPr lang="ja-JP" altLang="en-US" sz="2400" b="1">
                <a:latin typeface="メイリオ" panose="020B0604030504040204" pitchFamily="50" charset="-128"/>
                <a:ea typeface="メイリオ" panose="020B0604030504040204" pitchFamily="50" charset="-128"/>
              </a:rPr>
              <a:t>とは</a:t>
            </a:r>
          </a:p>
        </p:txBody>
      </p:sp>
      <p:sp>
        <p:nvSpPr>
          <p:cNvPr id="28" name="フッター プレースホルダー 27"/>
          <p:cNvSpPr>
            <a:spLocks noGrp="1"/>
          </p:cNvSpPr>
          <p:nvPr>
            <p:ph type="ftr" sz="quarter" idx="11"/>
          </p:nvPr>
        </p:nvSpPr>
        <p:spPr/>
        <p:txBody>
          <a:bodyPr/>
          <a:lstStyle/>
          <a:p>
            <a:r>
              <a:rPr lang="en-US" altLang="ja-JP" dirty="0">
                <a:latin typeface="Meiryo Regular"/>
              </a:rPr>
              <a:t>(C) </a:t>
            </a:r>
            <a:r>
              <a:rPr lang="en-US" altLang="ja-JP" dirty="0" err="1">
                <a:latin typeface="Meiryo Regular"/>
              </a:rPr>
              <a:t>Alfasado</a:t>
            </a:r>
            <a:r>
              <a:rPr lang="en-US" altLang="ja-JP" dirty="0">
                <a:latin typeface="Meiryo Regular"/>
              </a:rPr>
              <a:t> Inc.</a:t>
            </a:r>
            <a:endParaRPr lang="ja-JP" altLang="en-US">
              <a:latin typeface="Meiryo Regular"/>
            </a:endParaRPr>
          </a:p>
        </p:txBody>
      </p:sp>
      <p:sp>
        <p:nvSpPr>
          <p:cNvPr id="29" name="スライド番号プレースホルダー 28"/>
          <p:cNvSpPr>
            <a:spLocks noGrp="1"/>
          </p:cNvSpPr>
          <p:nvPr>
            <p:ph type="sldNum" sz="quarter" idx="12"/>
          </p:nvPr>
        </p:nvSpPr>
        <p:spPr/>
        <p:txBody>
          <a:bodyPr/>
          <a:lstStyle/>
          <a:p>
            <a:fld id="{34A33FB1-FE07-45E7-845D-641C44171B92}" type="slidenum">
              <a:rPr lang="ja-JP" altLang="en-US" smtClean="0">
                <a:latin typeface="Meiryo" panose="020B0604030504040204" pitchFamily="34" charset="-128"/>
                <a:ea typeface="Meiryo" panose="020B0604030504040204" pitchFamily="34" charset="-128"/>
              </a:rPr>
              <a:pPr/>
              <a:t>18</a:t>
            </a:fld>
            <a:endParaRPr lang="ja-JP" altLang="en-US">
              <a:latin typeface="Meiryo" panose="020B0604030504040204" pitchFamily="34" charset="-128"/>
              <a:ea typeface="Meiryo" panose="020B0604030504040204" pitchFamily="34" charset="-128"/>
            </a:endParaRPr>
          </a:p>
        </p:txBody>
      </p:sp>
      <p:grpSp>
        <p:nvGrpSpPr>
          <p:cNvPr id="13" name="グループ化 12">
            <a:extLst>
              <a:ext uri="{FF2B5EF4-FFF2-40B4-BE49-F238E27FC236}">
                <a16:creationId xmlns:a16="http://schemas.microsoft.com/office/drawing/2014/main" id="{1B9A0BA2-3F44-B94E-8160-04FAAF989568}"/>
              </a:ext>
            </a:extLst>
          </p:cNvPr>
          <p:cNvGrpSpPr/>
          <p:nvPr/>
        </p:nvGrpSpPr>
        <p:grpSpPr>
          <a:xfrm>
            <a:off x="718188" y="4143927"/>
            <a:ext cx="8866502" cy="1754326"/>
            <a:chOff x="718188" y="3708490"/>
            <a:chExt cx="8866502" cy="1754326"/>
          </a:xfrm>
        </p:grpSpPr>
        <p:sp>
          <p:nvSpPr>
            <p:cNvPr id="5" name="正方形/長方形 4">
              <a:extLst>
                <a:ext uri="{FF2B5EF4-FFF2-40B4-BE49-F238E27FC236}">
                  <a16:creationId xmlns:a16="http://schemas.microsoft.com/office/drawing/2014/main" id="{6364A49B-A09D-6C49-90F5-2C858C2D7616}"/>
                </a:ext>
              </a:extLst>
            </p:cNvPr>
            <p:cNvSpPr/>
            <p:nvPr/>
          </p:nvSpPr>
          <p:spPr>
            <a:xfrm>
              <a:off x="718188" y="3708490"/>
              <a:ext cx="8866502" cy="1754326"/>
            </a:xfrm>
            <a:prstGeom prst="rect">
              <a:avLst/>
            </a:prstGeom>
          </p:spPr>
          <p:txBody>
            <a:bodyPr wrap="square" anchor="t">
              <a:spAutoFit/>
            </a:bodyPr>
            <a:lstStyle/>
            <a:p>
              <a:r>
                <a:rPr lang="en" altLang="ja-JP" dirty="0" err="1">
                  <a:latin typeface="Meiryo" panose="020B0604030504040204" pitchFamily="34" charset="-128"/>
                  <a:ea typeface="Meiryo" panose="020B0604030504040204" pitchFamily="34" charset="-128"/>
                </a:rPr>
                <a:t>PowerCMS</a:t>
              </a:r>
              <a:r>
                <a:rPr lang="en" altLang="ja-JP" dirty="0">
                  <a:latin typeface="Meiryo" panose="020B0604030504040204" pitchFamily="34" charset="-128"/>
                  <a:ea typeface="Meiryo" panose="020B0604030504040204" pitchFamily="34" charset="-128"/>
                </a:rPr>
                <a:t> X</a:t>
              </a:r>
              <a:r>
                <a:rPr lang="ja-JP" altLang="en-US">
                  <a:latin typeface="Meiryo" panose="020B0604030504040204" pitchFamily="34" charset="-128"/>
                  <a:ea typeface="Meiryo" panose="020B0604030504040204" pitchFamily="34" charset="-128"/>
                </a:rPr>
                <a:t>で生成した静的ファイルを </a:t>
              </a:r>
              <a:r>
                <a:rPr lang="en" altLang="ja-JP" dirty="0">
                  <a:latin typeface="Meiryo" panose="020B0604030504040204" pitchFamily="34" charset="-128"/>
                  <a:ea typeface="Meiryo" panose="020B0604030504040204" pitchFamily="34" charset="-128"/>
                </a:rPr>
                <a:t>Amazon S3 / CloudFront</a:t>
              </a:r>
              <a:r>
                <a:rPr lang="ja-JP" altLang="en-US">
                  <a:latin typeface="Meiryo" panose="020B0604030504040204" pitchFamily="34" charset="-128"/>
                  <a:ea typeface="Meiryo" panose="020B0604030504040204" pitchFamily="34" charset="-128"/>
                </a:rPr>
                <a:t>を経由して配信することができます。</a:t>
              </a:r>
              <a:r>
                <a:rPr lang="ja-JP" altLang="en-US" b="1">
                  <a:latin typeface="Meiryo" panose="020B0604030504040204" pitchFamily="34" charset="-128"/>
                  <a:ea typeface="Meiryo" panose="020B0604030504040204" pitchFamily="34" charset="-128"/>
                </a:rPr>
                <a:t>同期は自動的に行われるため、運用時に特別な操作をする必要はありません。</a:t>
              </a:r>
              <a:endParaRPr lang="en-US" altLang="ja-JP" b="1" dirty="0">
                <a:latin typeface="Meiryo" panose="020B0604030504040204" pitchFamily="34" charset="-128"/>
                <a:ea typeface="Meiryo" panose="020B0604030504040204" pitchFamily="34" charset="-128"/>
              </a:endParaRPr>
            </a:p>
            <a:p>
              <a:endParaRPr lang="ja-JP" altLang="en-US">
                <a:latin typeface="Meiryo" panose="020B0604030504040204" pitchFamily="34" charset="-128"/>
                <a:ea typeface="Meiryo" panose="020B0604030504040204" pitchFamily="34" charset="-128"/>
              </a:endParaRPr>
            </a:p>
            <a:p>
              <a:r>
                <a:rPr lang="en" altLang="ja-JP" dirty="0">
                  <a:latin typeface="Meiryo" panose="020B0604030504040204" pitchFamily="34" charset="-128"/>
                  <a:ea typeface="Meiryo" panose="020B0604030504040204" pitchFamily="34" charset="-128"/>
                </a:rPr>
                <a:t>CloudFront</a:t>
              </a:r>
              <a:r>
                <a:rPr lang="ja-JP" altLang="en-US">
                  <a:latin typeface="Meiryo" panose="020B0604030504040204" pitchFamily="34" charset="-128"/>
                  <a:ea typeface="Meiryo" panose="020B0604030504040204" pitchFamily="34" charset="-128"/>
                </a:rPr>
                <a:t>のキャッシュを任意のタイミングでクリアすることもできます。</a:t>
              </a:r>
            </a:p>
            <a:p>
              <a:endParaRPr lang="ja-JP" altLang="en-US">
                <a:latin typeface="Meiryo" panose="020B0604030504040204" pitchFamily="34" charset="-128"/>
                <a:ea typeface="Meiryo" panose="020B0604030504040204" pitchFamily="34" charset="-128"/>
              </a:endParaRPr>
            </a:p>
          </p:txBody>
        </p:sp>
        <p:cxnSp>
          <p:nvCxnSpPr>
            <p:cNvPr id="11" name="直線コネクタ 10">
              <a:extLst>
                <a:ext uri="{FF2B5EF4-FFF2-40B4-BE49-F238E27FC236}">
                  <a16:creationId xmlns:a16="http://schemas.microsoft.com/office/drawing/2014/main" id="{F7960670-D0CE-CA4A-8328-0CB5A87BA4AA}"/>
                </a:ext>
              </a:extLst>
            </p:cNvPr>
            <p:cNvCxnSpPr>
              <a:cxnSpLocks/>
            </p:cNvCxnSpPr>
            <p:nvPr/>
          </p:nvCxnSpPr>
          <p:spPr>
            <a:xfrm>
              <a:off x="3042288" y="4269137"/>
              <a:ext cx="6298482" cy="0"/>
            </a:xfrm>
            <a:prstGeom prst="line">
              <a:avLst/>
            </a:prstGeom>
            <a:ln w="41275">
              <a:solidFill>
                <a:schemeClr val="accent4">
                  <a:lumMod val="60000"/>
                  <a:lumOff val="40000"/>
                </a:schemeClr>
              </a:solidFill>
              <a:round/>
            </a:ln>
          </p:spPr>
          <p:style>
            <a:lnRef idx="1">
              <a:schemeClr val="accent1"/>
            </a:lnRef>
            <a:fillRef idx="0">
              <a:schemeClr val="accent1"/>
            </a:fillRef>
            <a:effectRef idx="0">
              <a:schemeClr val="accent1"/>
            </a:effectRef>
            <a:fontRef idx="minor">
              <a:schemeClr val="tx1"/>
            </a:fontRef>
          </p:style>
        </p:cxnSp>
        <p:cxnSp>
          <p:nvCxnSpPr>
            <p:cNvPr id="38" name="直線コネクタ 37">
              <a:extLst>
                <a:ext uri="{FF2B5EF4-FFF2-40B4-BE49-F238E27FC236}">
                  <a16:creationId xmlns:a16="http://schemas.microsoft.com/office/drawing/2014/main" id="{EFDA4D8E-31CF-C84D-B065-CB306F47BE53}"/>
                </a:ext>
              </a:extLst>
            </p:cNvPr>
            <p:cNvCxnSpPr>
              <a:cxnSpLocks/>
            </p:cNvCxnSpPr>
            <p:nvPr/>
          </p:nvCxnSpPr>
          <p:spPr>
            <a:xfrm>
              <a:off x="820585" y="4546929"/>
              <a:ext cx="1679547" cy="0"/>
            </a:xfrm>
            <a:prstGeom prst="line">
              <a:avLst/>
            </a:prstGeom>
            <a:ln w="41275">
              <a:solidFill>
                <a:schemeClr val="accent4">
                  <a:lumMod val="60000"/>
                  <a:lumOff val="40000"/>
                </a:schemeClr>
              </a:solidFill>
              <a:round/>
            </a:ln>
          </p:spPr>
          <p:style>
            <a:lnRef idx="1">
              <a:schemeClr val="accent1"/>
            </a:lnRef>
            <a:fillRef idx="0">
              <a:schemeClr val="accent1"/>
            </a:fillRef>
            <a:effectRef idx="0">
              <a:schemeClr val="accent1"/>
            </a:effectRef>
            <a:fontRef idx="minor">
              <a:schemeClr val="tx1"/>
            </a:fontRef>
          </p:style>
        </p:cxnSp>
      </p:grpSp>
      <p:pic>
        <p:nvPicPr>
          <p:cNvPr id="4098" name="Picture 2" descr="構成図">
            <a:extLst>
              <a:ext uri="{FF2B5EF4-FFF2-40B4-BE49-F238E27FC236}">
                <a16:creationId xmlns:a16="http://schemas.microsoft.com/office/drawing/2014/main" id="{5273AEB3-8AD5-4140-8C0E-D42EBE05B6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0823" y="1868197"/>
            <a:ext cx="4753256" cy="2061268"/>
          </a:xfrm>
          <a:prstGeom prst="rect">
            <a:avLst/>
          </a:prstGeom>
          <a:noFill/>
          <a:extLst>
            <a:ext uri="{909E8E84-426E-40DD-AFC4-6F175D3DCCD1}">
              <a14:hiddenFill xmlns:a14="http://schemas.microsoft.com/office/drawing/2010/main">
                <a:solidFill>
                  <a:srgbClr val="FFFFFF"/>
                </a:solidFill>
              </a14:hiddenFill>
            </a:ext>
          </a:extLst>
        </p:spPr>
      </p:pic>
      <p:sp>
        <p:nvSpPr>
          <p:cNvPr id="18" name="コンテンツ プレースホルダー 2">
            <a:extLst>
              <a:ext uri="{FF2B5EF4-FFF2-40B4-BE49-F238E27FC236}">
                <a16:creationId xmlns:a16="http://schemas.microsoft.com/office/drawing/2014/main" id="{FCBCB346-94F7-F840-BCCB-26E4FA3D3CC4}"/>
              </a:ext>
            </a:extLst>
          </p:cNvPr>
          <p:cNvSpPr txBox="1">
            <a:spLocks/>
          </p:cNvSpPr>
          <p:nvPr/>
        </p:nvSpPr>
        <p:spPr>
          <a:xfrm>
            <a:off x="718188" y="1177985"/>
            <a:ext cx="8842900" cy="400448"/>
          </a:xfrm>
          <a:prstGeom prst="rect">
            <a:avLst/>
          </a:prstGeom>
          <a:solidFill>
            <a:schemeClr val="bg1"/>
          </a:solidFill>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a:buNone/>
              <a:defRPr/>
            </a:pPr>
            <a:r>
              <a:rPr lang="en" altLang="ja-JP" b="1" dirty="0">
                <a:latin typeface="Meiryo" panose="020B0604030504040204" pitchFamily="34" charset="-128"/>
                <a:ea typeface="Meiryo" panose="020B0604030504040204" pitchFamily="34" charset="-128"/>
              </a:rPr>
              <a:t>AWS</a:t>
            </a:r>
            <a:r>
              <a:rPr lang="ja-JP" altLang="en-US" b="1">
                <a:latin typeface="Meiryo" panose="020B0604030504040204" pitchFamily="34" charset="-128"/>
                <a:ea typeface="Meiryo" panose="020B0604030504040204" pitchFamily="34" charset="-128"/>
              </a:rPr>
              <a:t>とスムーズに連携、</a:t>
            </a:r>
            <a:r>
              <a:rPr lang="en" altLang="ja-JP" b="1" dirty="0">
                <a:latin typeface="Meiryo" panose="020B0604030504040204" pitchFamily="34" charset="-128"/>
                <a:ea typeface="Meiryo" panose="020B0604030504040204" pitchFamily="34" charset="-128"/>
              </a:rPr>
              <a:t>CloudFront</a:t>
            </a:r>
            <a:r>
              <a:rPr lang="ja-JP" altLang="en-US" b="1">
                <a:latin typeface="Meiryo" panose="020B0604030504040204" pitchFamily="34" charset="-128"/>
                <a:ea typeface="Meiryo" panose="020B0604030504040204" pitchFamily="34" charset="-128"/>
              </a:rPr>
              <a:t>経由で高速配信。</a:t>
            </a:r>
          </a:p>
        </p:txBody>
      </p:sp>
      <p:pic>
        <p:nvPicPr>
          <p:cNvPr id="21" name="図 20">
            <a:extLst>
              <a:ext uri="{FF2B5EF4-FFF2-40B4-BE49-F238E27FC236}">
                <a16:creationId xmlns:a16="http://schemas.microsoft.com/office/drawing/2014/main" id="{52CE8F66-3666-8F4B-96D6-F94C86FB405F}"/>
              </a:ext>
            </a:extLst>
          </p:cNvPr>
          <p:cNvPicPr>
            <a:picLocks noChangeAspect="1"/>
          </p:cNvPicPr>
          <p:nvPr/>
        </p:nvPicPr>
        <p:blipFill>
          <a:blip r:embed="rId4"/>
          <a:stretch>
            <a:fillRect/>
          </a:stretch>
        </p:blipFill>
        <p:spPr>
          <a:xfrm rot="20831216">
            <a:off x="96761" y="1101106"/>
            <a:ext cx="567096" cy="553647"/>
          </a:xfrm>
          <a:prstGeom prst="rect">
            <a:avLst/>
          </a:prstGeom>
        </p:spPr>
      </p:pic>
    </p:spTree>
    <p:extLst>
      <p:ext uri="{BB962C8B-B14F-4D97-AF65-F5344CB8AC3E}">
        <p14:creationId xmlns:p14="http://schemas.microsoft.com/office/powerpoint/2010/main" val="892088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rmAutofit/>
          </a:bodyPr>
          <a:lstStyle/>
          <a:p>
            <a:r>
              <a:rPr lang="en-US" altLang="ja-JP" sz="3200" b="1" err="1"/>
              <a:t>PowerCMS</a:t>
            </a:r>
            <a:r>
              <a:rPr lang="en-US" altLang="ja-JP" sz="3200" b="1"/>
              <a:t> X </a:t>
            </a:r>
            <a:r>
              <a:rPr lang="ja-JP" altLang="en-US" sz="3200" b="1"/>
              <a:t>について</a:t>
            </a:r>
          </a:p>
        </p:txBody>
      </p:sp>
      <p:sp>
        <p:nvSpPr>
          <p:cNvPr id="10" name="フッター プレースホルダー 9"/>
          <p:cNvSpPr>
            <a:spLocks noGrp="1"/>
          </p:cNvSpPr>
          <p:nvPr>
            <p:ph type="ftr" sz="quarter" idx="11"/>
          </p:nvPr>
        </p:nvSpPr>
        <p:spPr/>
        <p:txBody>
          <a:bodyPr/>
          <a:lstStyle/>
          <a:p>
            <a:r>
              <a:rPr lang="en-US" altLang="ja-JP" dirty="0">
                <a:latin typeface="Meiryo Regular"/>
              </a:rPr>
              <a:t>(C) </a:t>
            </a:r>
            <a:r>
              <a:rPr lang="en-US" altLang="ja-JP" dirty="0" err="1">
                <a:latin typeface="Meiryo Regular"/>
              </a:rPr>
              <a:t>Alfasado</a:t>
            </a:r>
            <a:r>
              <a:rPr lang="en-US" altLang="ja-JP" dirty="0">
                <a:latin typeface="Meiryo Regular"/>
              </a:rPr>
              <a:t> Inc.</a:t>
            </a:r>
            <a:endParaRPr lang="ja-JP" altLang="en-US">
              <a:latin typeface="Meiryo Regular"/>
            </a:endParaRPr>
          </a:p>
        </p:txBody>
      </p:sp>
      <p:sp>
        <p:nvSpPr>
          <p:cNvPr id="11" name="スライド番号プレースホルダー 10"/>
          <p:cNvSpPr>
            <a:spLocks noGrp="1"/>
          </p:cNvSpPr>
          <p:nvPr>
            <p:ph type="sldNum" sz="quarter" idx="12"/>
          </p:nvPr>
        </p:nvSpPr>
        <p:spPr/>
        <p:txBody>
          <a:bodyPr/>
          <a:lstStyle/>
          <a:p>
            <a:fld id="{34A33FB1-FE07-45E7-845D-641C44171B92}" type="slidenum">
              <a:rPr lang="ja-JP" altLang="en-US" smtClean="0">
                <a:latin typeface="Meiryo" panose="020B0604030504040204" pitchFamily="34" charset="-128"/>
                <a:ea typeface="Meiryo" panose="020B0604030504040204" pitchFamily="34" charset="-128"/>
              </a:rPr>
              <a:pPr/>
              <a:t>1</a:t>
            </a:fld>
            <a:endParaRPr lang="ja-JP" altLang="en-US">
              <a:latin typeface="Meiryo" panose="020B0604030504040204" pitchFamily="34" charset="-128"/>
              <a:ea typeface="Meiryo" panose="020B0604030504040204" pitchFamily="34" charset="-128"/>
            </a:endParaRPr>
          </a:p>
        </p:txBody>
      </p:sp>
      <p:sp>
        <p:nvSpPr>
          <p:cNvPr id="4" name="サブタイトル 2"/>
          <p:cNvSpPr txBox="1">
            <a:spLocks/>
          </p:cNvSpPr>
          <p:nvPr/>
        </p:nvSpPr>
        <p:spPr>
          <a:xfrm>
            <a:off x="381000" y="630238"/>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endParaRPr lang="ja-JP" altLang="en-US">
              <a:latin typeface="Meiryo Regular"/>
            </a:endParaRPr>
          </a:p>
        </p:txBody>
      </p:sp>
    </p:spTree>
    <p:extLst>
      <p:ext uri="{BB962C8B-B14F-4D97-AF65-F5344CB8AC3E}">
        <p14:creationId xmlns:p14="http://schemas.microsoft.com/office/powerpoint/2010/main" val="28601294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rmAutofit/>
          </a:bodyPr>
          <a:lstStyle/>
          <a:p>
            <a:r>
              <a:rPr lang="en-US" altLang="ja-JP" sz="3200" b="1" err="1"/>
              <a:t>PowerCMS</a:t>
            </a:r>
            <a:r>
              <a:rPr lang="en-US" altLang="ja-JP" sz="3200" b="1"/>
              <a:t> X </a:t>
            </a:r>
            <a:r>
              <a:rPr lang="ja-JP" altLang="en-US" sz="3200" b="1"/>
              <a:t>の機能詳細</a:t>
            </a:r>
          </a:p>
        </p:txBody>
      </p:sp>
      <p:sp>
        <p:nvSpPr>
          <p:cNvPr id="10" name="フッター プレースホルダー 9"/>
          <p:cNvSpPr>
            <a:spLocks noGrp="1"/>
          </p:cNvSpPr>
          <p:nvPr>
            <p:ph type="ftr" sz="quarter" idx="11"/>
          </p:nvPr>
        </p:nvSpPr>
        <p:spPr/>
        <p:txBody>
          <a:bodyPr/>
          <a:lstStyle/>
          <a:p>
            <a:r>
              <a:rPr lang="en-US" altLang="ja-JP" dirty="0">
                <a:latin typeface="Meiryo Regular"/>
              </a:rPr>
              <a:t>(C) </a:t>
            </a:r>
            <a:r>
              <a:rPr lang="en-US" altLang="ja-JP" dirty="0" err="1">
                <a:latin typeface="Meiryo Regular"/>
              </a:rPr>
              <a:t>Alfasado</a:t>
            </a:r>
            <a:r>
              <a:rPr lang="en-US" altLang="ja-JP" dirty="0">
                <a:latin typeface="Meiryo Regular"/>
              </a:rPr>
              <a:t> Inc.</a:t>
            </a:r>
            <a:endParaRPr lang="ja-JP" altLang="en-US">
              <a:latin typeface="Meiryo Regular"/>
            </a:endParaRPr>
          </a:p>
        </p:txBody>
      </p:sp>
      <p:sp>
        <p:nvSpPr>
          <p:cNvPr id="11" name="スライド番号プレースホルダー 10"/>
          <p:cNvSpPr>
            <a:spLocks noGrp="1"/>
          </p:cNvSpPr>
          <p:nvPr>
            <p:ph type="sldNum" sz="quarter" idx="12"/>
          </p:nvPr>
        </p:nvSpPr>
        <p:spPr/>
        <p:txBody>
          <a:bodyPr/>
          <a:lstStyle/>
          <a:p>
            <a:fld id="{34A33FB1-FE07-45E7-845D-641C44171B92}" type="slidenum">
              <a:rPr lang="ja-JP" altLang="en-US" smtClean="0">
                <a:latin typeface="Meiryo" panose="020B0604030504040204" pitchFamily="34" charset="-128"/>
                <a:ea typeface="Meiryo" panose="020B0604030504040204" pitchFamily="34" charset="-128"/>
              </a:rPr>
              <a:pPr/>
              <a:t>19</a:t>
            </a:fld>
            <a:endParaRPr lang="ja-JP" altLang="en-US">
              <a:latin typeface="Meiryo" panose="020B0604030504040204" pitchFamily="34" charset="-128"/>
              <a:ea typeface="Meiryo" panose="020B0604030504040204" pitchFamily="34" charset="-128"/>
            </a:endParaRPr>
          </a:p>
        </p:txBody>
      </p:sp>
      <p:sp>
        <p:nvSpPr>
          <p:cNvPr id="4" name="サブタイトル 2"/>
          <p:cNvSpPr txBox="1">
            <a:spLocks/>
          </p:cNvSpPr>
          <p:nvPr/>
        </p:nvSpPr>
        <p:spPr>
          <a:xfrm>
            <a:off x="381000" y="630238"/>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endParaRPr lang="ja-JP" altLang="en-US">
              <a:latin typeface="Meiryo Regular"/>
            </a:endParaRPr>
          </a:p>
        </p:txBody>
      </p:sp>
    </p:spTree>
    <p:extLst>
      <p:ext uri="{BB962C8B-B14F-4D97-AF65-F5344CB8AC3E}">
        <p14:creationId xmlns:p14="http://schemas.microsoft.com/office/powerpoint/2010/main" val="35704252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図形グループ 20">
            <a:extLst>
              <a:ext uri="{FF2B5EF4-FFF2-40B4-BE49-F238E27FC236}">
                <a16:creationId xmlns:a16="http://schemas.microsoft.com/office/drawing/2014/main" id="{BFC501D5-C8EF-444B-BDB0-23AA4767BC5E}"/>
              </a:ext>
            </a:extLst>
          </p:cNvPr>
          <p:cNvGrpSpPr/>
          <p:nvPr/>
        </p:nvGrpSpPr>
        <p:grpSpPr>
          <a:xfrm>
            <a:off x="1" y="287415"/>
            <a:ext cx="5519056" cy="509335"/>
            <a:chOff x="0" y="287415"/>
            <a:chExt cx="5544150" cy="509335"/>
          </a:xfrm>
        </p:grpSpPr>
        <p:sp>
          <p:nvSpPr>
            <p:cNvPr id="12" name="平行四辺形 11">
              <a:extLst>
                <a:ext uri="{FF2B5EF4-FFF2-40B4-BE49-F238E27FC236}">
                  <a16:creationId xmlns:a16="http://schemas.microsoft.com/office/drawing/2014/main" id="{4470268D-F997-B842-A19B-DF1DD1E9A711}"/>
                </a:ext>
              </a:extLst>
            </p:cNvPr>
            <p:cNvSpPr/>
            <p:nvPr/>
          </p:nvSpPr>
          <p:spPr>
            <a:xfrm rot="10800000">
              <a:off x="2269790" y="287416"/>
              <a:ext cx="3274360" cy="509334"/>
            </a:xfrm>
            <a:prstGeom prst="parallelogram">
              <a:avLst>
                <a:gd name="adj" fmla="val 63125"/>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Regular"/>
              </a:endParaRPr>
            </a:p>
          </p:txBody>
        </p:sp>
        <p:sp>
          <p:nvSpPr>
            <p:cNvPr id="13" name="平行四辺形 12">
              <a:extLst>
                <a:ext uri="{FF2B5EF4-FFF2-40B4-BE49-F238E27FC236}">
                  <a16:creationId xmlns:a16="http://schemas.microsoft.com/office/drawing/2014/main" id="{398E9074-9E19-CD4E-9001-55CDEA9D92FB}"/>
                </a:ext>
              </a:extLst>
            </p:cNvPr>
            <p:cNvSpPr/>
            <p:nvPr/>
          </p:nvSpPr>
          <p:spPr>
            <a:xfrm rot="10800000">
              <a:off x="0" y="287415"/>
              <a:ext cx="3163911" cy="509334"/>
            </a:xfrm>
            <a:prstGeom prst="parallelogram">
              <a:avLst>
                <a:gd name="adj" fmla="val 0"/>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Regular"/>
              </a:endParaRPr>
            </a:p>
          </p:txBody>
        </p:sp>
      </p:grpSp>
      <p:sp>
        <p:nvSpPr>
          <p:cNvPr id="29" name="スライド番号プレースホルダー 28"/>
          <p:cNvSpPr>
            <a:spLocks noGrp="1"/>
          </p:cNvSpPr>
          <p:nvPr>
            <p:ph type="sldNum" sz="quarter" idx="12"/>
          </p:nvPr>
        </p:nvSpPr>
        <p:spPr/>
        <p:txBody>
          <a:bodyPr/>
          <a:lstStyle/>
          <a:p>
            <a:fld id="{34A33FB1-FE07-45E7-845D-641C44171B92}" type="slidenum">
              <a:rPr lang="ja-JP" altLang="en-US" smtClean="0">
                <a:latin typeface="Meiryo" panose="020B0604030504040204" pitchFamily="34" charset="-128"/>
                <a:ea typeface="Meiryo" panose="020B0604030504040204" pitchFamily="34" charset="-128"/>
              </a:rPr>
              <a:pPr/>
              <a:t>20</a:t>
            </a:fld>
            <a:endParaRPr lang="ja-JP" altLang="en-US">
              <a:latin typeface="Meiryo" panose="020B0604030504040204" pitchFamily="34" charset="-128"/>
              <a:ea typeface="Meiryo" panose="020B0604030504040204" pitchFamily="34" charset="-128"/>
            </a:endParaRPr>
          </a:p>
        </p:txBody>
      </p:sp>
      <p:sp>
        <p:nvSpPr>
          <p:cNvPr id="64" name="フッター プレースホルダー 27"/>
          <p:cNvSpPr txBox="1">
            <a:spLocks/>
          </p:cNvSpPr>
          <p:nvPr/>
        </p:nvSpPr>
        <p:spPr>
          <a:xfrm>
            <a:off x="576000" y="6408000"/>
            <a:ext cx="3343275" cy="360000"/>
          </a:xfrm>
          <a:prstGeom prst="rect">
            <a:avLst/>
          </a:prstGeom>
        </p:spPr>
        <p:txBody>
          <a:bodyPr vert="horz" lIns="91440" tIns="45720" rIns="91440" bIns="45720" rtlCol="0" anchor="ctr"/>
          <a:lstStyle>
            <a:defPPr>
              <a:defRPr lang="ja-JP"/>
            </a:defPPr>
            <a:lvl1pPr marL="0" algn="l" defTabSz="914400" rtl="0" eaLnBrk="1" latinLnBrk="0" hangingPunct="1">
              <a:defRPr kumimoji="1" sz="1200" kern="1200">
                <a:solidFill>
                  <a:schemeClr val="bg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a:latin typeface="Meiryo Regular"/>
              </a:rPr>
              <a:t>(C) </a:t>
            </a:r>
            <a:r>
              <a:rPr lang="en-US" altLang="ja-JP" dirty="0" err="1">
                <a:latin typeface="Meiryo Regular"/>
              </a:rPr>
              <a:t>Alfasado</a:t>
            </a:r>
            <a:r>
              <a:rPr lang="en-US" altLang="ja-JP" dirty="0">
                <a:latin typeface="Meiryo Regular"/>
              </a:rPr>
              <a:t> Inc.</a:t>
            </a:r>
            <a:endParaRPr lang="ja-JP" altLang="en-US">
              <a:latin typeface="Meiryo Regular"/>
            </a:endParaRPr>
          </a:p>
        </p:txBody>
      </p:sp>
      <p:sp>
        <p:nvSpPr>
          <p:cNvPr id="10" name="テキスト プレースホルダー 2">
            <a:extLst>
              <a:ext uri="{FF2B5EF4-FFF2-40B4-BE49-F238E27FC236}">
                <a16:creationId xmlns:a16="http://schemas.microsoft.com/office/drawing/2014/main" id="{7DA14754-12DE-F849-B108-C093D8E68999}"/>
              </a:ext>
            </a:extLst>
          </p:cNvPr>
          <p:cNvSpPr>
            <a:spLocks noGrp="1"/>
          </p:cNvSpPr>
          <p:nvPr>
            <p:ph type="body" sz="quarter" idx="13"/>
          </p:nvPr>
        </p:nvSpPr>
        <p:spPr>
          <a:xfrm>
            <a:off x="654050" y="994787"/>
            <a:ext cx="8712728" cy="2402083"/>
          </a:xfrm>
        </p:spPr>
        <p:txBody>
          <a:bodyPr/>
          <a:lstStyle/>
          <a:p>
            <a:pPr marL="0" indent="0">
              <a:buNone/>
            </a:pPr>
            <a:r>
              <a:rPr lang="ja-JP" altLang="en-US" b="1"/>
              <a:t>管理画面上からテーブルスキーマの設計とテーブルの作成、データベースマイグレーションが可能</a:t>
            </a:r>
            <a:r>
              <a:rPr lang="ja-JP" altLang="en-US"/>
              <a:t>。</a:t>
            </a:r>
            <a:br>
              <a:rPr lang="en-US" altLang="ja-JP"/>
            </a:br>
            <a:r>
              <a:rPr lang="ja-JP" altLang="en-US"/>
              <a:t>テーブル間の</a:t>
            </a:r>
            <a:r>
              <a:rPr lang="ja-JP" altLang="en-US" b="1"/>
              <a:t>リレーションの定義も</a:t>
            </a:r>
            <a:r>
              <a:rPr lang="en-US" altLang="ja-JP" b="1"/>
              <a:t> </a:t>
            </a:r>
            <a:r>
              <a:rPr lang="en" altLang="ja-JP" b="1"/>
              <a:t>GUI </a:t>
            </a:r>
            <a:r>
              <a:rPr lang="ja-JP" altLang="en-US" b="1"/>
              <a:t>で設定するだけ</a:t>
            </a:r>
            <a:r>
              <a:rPr lang="ja-JP" altLang="en-US"/>
              <a:t>で行えます。　</a:t>
            </a:r>
          </a:p>
        </p:txBody>
      </p:sp>
      <p:pic>
        <p:nvPicPr>
          <p:cNvPr id="5" name="図 4">
            <a:extLst>
              <a:ext uri="{FF2B5EF4-FFF2-40B4-BE49-F238E27FC236}">
                <a16:creationId xmlns:a16="http://schemas.microsoft.com/office/drawing/2014/main" id="{51EB62A9-1A8C-0F44-B9A2-61A7C30FE548}"/>
              </a:ext>
            </a:extLst>
          </p:cNvPr>
          <p:cNvPicPr>
            <a:picLocks noChangeAspect="1"/>
          </p:cNvPicPr>
          <p:nvPr/>
        </p:nvPicPr>
        <p:blipFill>
          <a:blip r:embed="rId3"/>
          <a:stretch>
            <a:fillRect/>
          </a:stretch>
        </p:blipFill>
        <p:spPr>
          <a:xfrm>
            <a:off x="778864" y="2403226"/>
            <a:ext cx="3859238" cy="2987798"/>
          </a:xfrm>
          <a:prstGeom prst="rect">
            <a:avLst/>
          </a:prstGeom>
        </p:spPr>
      </p:pic>
      <p:pic>
        <p:nvPicPr>
          <p:cNvPr id="7" name="図 6" descr="パソコンの画面&#10;&#10;自動的に生成された説明">
            <a:extLst>
              <a:ext uri="{FF2B5EF4-FFF2-40B4-BE49-F238E27FC236}">
                <a16:creationId xmlns:a16="http://schemas.microsoft.com/office/drawing/2014/main" id="{108FC5DD-E351-1645-8D88-B692731A5D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19275" y="3461131"/>
            <a:ext cx="5447503" cy="2452590"/>
          </a:xfrm>
          <a:prstGeom prst="rect">
            <a:avLst/>
          </a:prstGeom>
        </p:spPr>
      </p:pic>
      <p:sp>
        <p:nvSpPr>
          <p:cNvPr id="2" name="タイトル 1"/>
          <p:cNvSpPr>
            <a:spLocks noGrp="1"/>
          </p:cNvSpPr>
          <p:nvPr>
            <p:ph type="ctrTitle"/>
          </p:nvPr>
        </p:nvSpPr>
        <p:spPr>
          <a:xfrm>
            <a:off x="601832" y="401838"/>
            <a:ext cx="4492687" cy="362782"/>
          </a:xfrm>
        </p:spPr>
        <p:txBody>
          <a:bodyPr>
            <a:noAutofit/>
          </a:bodyPr>
          <a:lstStyle/>
          <a:p>
            <a:r>
              <a:rPr lang="ja-JP" altLang="en-US" sz="2400" b="1">
                <a:latin typeface="メイリオ" panose="020B0604030504040204" pitchFamily="50" charset="-128"/>
                <a:ea typeface="メイリオ" panose="020B0604030504040204" pitchFamily="50" charset="-128"/>
              </a:rPr>
              <a:t>データベースは管理画面で設計</a:t>
            </a:r>
          </a:p>
        </p:txBody>
      </p:sp>
    </p:spTree>
    <p:extLst>
      <p:ext uri="{BB962C8B-B14F-4D97-AF65-F5344CB8AC3E}">
        <p14:creationId xmlns:p14="http://schemas.microsoft.com/office/powerpoint/2010/main" val="32851517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885D114-6270-AD40-BD71-FC55DC7986E7}"/>
              </a:ext>
            </a:extLst>
          </p:cNvPr>
          <p:cNvSpPr>
            <a:spLocks noGrp="1"/>
          </p:cNvSpPr>
          <p:nvPr>
            <p:ph type="ctrTitle"/>
          </p:nvPr>
        </p:nvSpPr>
        <p:spPr>
          <a:xfrm>
            <a:off x="601832" y="401838"/>
            <a:ext cx="8829335" cy="362782"/>
          </a:xfrm>
        </p:spPr>
        <p:txBody>
          <a:bodyPr>
            <a:noAutofit/>
          </a:bodyPr>
          <a:lstStyle/>
          <a:p>
            <a:r>
              <a:rPr lang="ja-JP" altLang="en-US" sz="2200" b="1">
                <a:latin typeface="Meiryo" panose="020B0604030504040204" pitchFamily="34" charset="-128"/>
                <a:ea typeface="Meiryo" panose="020B0604030504040204" pitchFamily="34" charset="-128"/>
              </a:rPr>
              <a:t>強固なセキュリティ</a:t>
            </a:r>
          </a:p>
        </p:txBody>
      </p:sp>
      <p:sp>
        <p:nvSpPr>
          <p:cNvPr id="3" name="テキスト プレースホルダー 2">
            <a:extLst>
              <a:ext uri="{FF2B5EF4-FFF2-40B4-BE49-F238E27FC236}">
                <a16:creationId xmlns:a16="http://schemas.microsoft.com/office/drawing/2014/main" id="{E07317C9-06EA-5746-B26C-B9FE7F3E5BBC}"/>
              </a:ext>
            </a:extLst>
          </p:cNvPr>
          <p:cNvSpPr>
            <a:spLocks noGrp="1"/>
          </p:cNvSpPr>
          <p:nvPr>
            <p:ph type="body" sz="quarter" idx="13"/>
          </p:nvPr>
        </p:nvSpPr>
        <p:spPr>
          <a:xfrm>
            <a:off x="654050" y="994787"/>
            <a:ext cx="8724900" cy="2007271"/>
          </a:xfrm>
        </p:spPr>
        <p:txBody>
          <a:bodyPr/>
          <a:lstStyle/>
          <a:p>
            <a:pPr marL="0" indent="0">
              <a:buNone/>
            </a:pPr>
            <a:r>
              <a:rPr lang="ja-JP" altLang="en-US" b="1"/>
              <a:t>静的ファイル生成が可能なため、公開サーバーを分ける</a:t>
            </a:r>
            <a:r>
              <a:rPr lang="ja-JP" altLang="en-US"/>
              <a:t>ことにより、</a:t>
            </a:r>
            <a:br>
              <a:rPr lang="en-US" altLang="ja-JP" dirty="0"/>
            </a:br>
            <a:r>
              <a:rPr lang="ja-JP" altLang="en-US" b="1"/>
              <a:t>セキュアな運用</a:t>
            </a:r>
            <a:r>
              <a:rPr lang="ja-JP" altLang="en-US"/>
              <a:t>を実現できます。</a:t>
            </a:r>
            <a:endParaRPr lang="en-US" altLang="ja-JP" dirty="0"/>
          </a:p>
          <a:p>
            <a:pPr marL="0" indent="0">
              <a:buNone/>
            </a:pPr>
            <a:r>
              <a:rPr lang="ja-JP" altLang="en-US"/>
              <a:t>また、標準で</a:t>
            </a:r>
            <a:r>
              <a:rPr lang="ja-JP" altLang="en-US" b="1"/>
              <a:t>二段階認証・</a:t>
            </a:r>
            <a:r>
              <a:rPr lang="en" altLang="ja-JP" b="1" dirty="0"/>
              <a:t>IP</a:t>
            </a:r>
            <a:r>
              <a:rPr lang="ja-JP" altLang="en-US" b="1"/>
              <a:t>制限機能・ロックアウト機能をサポート</a:t>
            </a:r>
            <a:r>
              <a:rPr lang="ja-JP" altLang="en-US"/>
              <a:t>しています。管理者ログインだけに対する</a:t>
            </a:r>
            <a:r>
              <a:rPr lang="en" altLang="ja-JP" dirty="0"/>
              <a:t>IP</a:t>
            </a:r>
            <a:r>
              <a:rPr lang="ja-JP" altLang="en-US"/>
              <a:t>制限、全ユーザーに対する</a:t>
            </a:r>
            <a:r>
              <a:rPr lang="en" altLang="ja-JP" dirty="0"/>
              <a:t>IP</a:t>
            </a:r>
            <a:r>
              <a:rPr lang="ja-JP" altLang="en-US"/>
              <a:t>制限も管理画面で設定可能です。</a:t>
            </a:r>
          </a:p>
        </p:txBody>
      </p:sp>
      <p:sp>
        <p:nvSpPr>
          <p:cNvPr id="4" name="フッター プレースホルダー 3">
            <a:extLst>
              <a:ext uri="{FF2B5EF4-FFF2-40B4-BE49-F238E27FC236}">
                <a16:creationId xmlns:a16="http://schemas.microsoft.com/office/drawing/2014/main" id="{E0480AC2-7764-014E-A57C-0F5AB22F48FE}"/>
              </a:ext>
            </a:extLst>
          </p:cNvPr>
          <p:cNvSpPr>
            <a:spLocks noGrp="1"/>
          </p:cNvSpPr>
          <p:nvPr>
            <p:ph type="ftr" sz="quarter" idx="11"/>
          </p:nvPr>
        </p:nvSpPr>
        <p:spPr/>
        <p:txBody>
          <a:bodyPr/>
          <a:lstStyle/>
          <a:p>
            <a:r>
              <a:rPr lang="en-US" altLang="ja-JP" dirty="0">
                <a:latin typeface="Meiryo Regular"/>
              </a:rPr>
              <a:t>(C) </a:t>
            </a:r>
            <a:r>
              <a:rPr lang="en-US" altLang="ja-JP" dirty="0" err="1">
                <a:latin typeface="Meiryo Regular"/>
              </a:rPr>
              <a:t>Alfasado</a:t>
            </a:r>
            <a:r>
              <a:rPr lang="en-US" altLang="ja-JP" dirty="0">
                <a:latin typeface="Meiryo Regular"/>
              </a:rPr>
              <a:t> Inc.</a:t>
            </a:r>
            <a:endParaRPr lang="ja-JP" altLang="en-US">
              <a:latin typeface="Meiryo Regular"/>
            </a:endParaRPr>
          </a:p>
        </p:txBody>
      </p:sp>
      <p:sp>
        <p:nvSpPr>
          <p:cNvPr id="5" name="スライド番号プレースホルダー 4">
            <a:extLst>
              <a:ext uri="{FF2B5EF4-FFF2-40B4-BE49-F238E27FC236}">
                <a16:creationId xmlns:a16="http://schemas.microsoft.com/office/drawing/2014/main" id="{F11640C9-2F5E-DC48-85F8-9B54F3A6814C}"/>
              </a:ext>
            </a:extLst>
          </p:cNvPr>
          <p:cNvSpPr>
            <a:spLocks noGrp="1"/>
          </p:cNvSpPr>
          <p:nvPr>
            <p:ph type="sldNum" sz="quarter" idx="12"/>
          </p:nvPr>
        </p:nvSpPr>
        <p:spPr/>
        <p:txBody>
          <a:bodyPr/>
          <a:lstStyle/>
          <a:p>
            <a:fld id="{34A33FB1-FE07-45E7-845D-641C44171B92}" type="slidenum">
              <a:rPr lang="ja-JP" altLang="en-US" smtClean="0"/>
              <a:pPr/>
              <a:t>21</a:t>
            </a:fld>
            <a:endParaRPr lang="ja-JP" altLang="en-US"/>
          </a:p>
        </p:txBody>
      </p:sp>
      <p:pic>
        <p:nvPicPr>
          <p:cNvPr id="6" name="図 5">
            <a:extLst>
              <a:ext uri="{FF2B5EF4-FFF2-40B4-BE49-F238E27FC236}">
                <a16:creationId xmlns:a16="http://schemas.microsoft.com/office/drawing/2014/main" id="{F57C2367-7E5F-EF42-B550-88FCBA18A09F}"/>
              </a:ext>
            </a:extLst>
          </p:cNvPr>
          <p:cNvPicPr>
            <a:picLocks noChangeAspect="1"/>
          </p:cNvPicPr>
          <p:nvPr/>
        </p:nvPicPr>
        <p:blipFill>
          <a:blip r:embed="rId2"/>
          <a:stretch>
            <a:fillRect/>
          </a:stretch>
        </p:blipFill>
        <p:spPr>
          <a:xfrm>
            <a:off x="2495521" y="3002058"/>
            <a:ext cx="4914958" cy="2828831"/>
          </a:xfrm>
          <a:prstGeom prst="rect">
            <a:avLst/>
          </a:prstGeom>
        </p:spPr>
      </p:pic>
    </p:spTree>
    <p:extLst>
      <p:ext uri="{BB962C8B-B14F-4D97-AF65-F5344CB8AC3E}">
        <p14:creationId xmlns:p14="http://schemas.microsoft.com/office/powerpoint/2010/main" val="25627990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図形グループ 20">
            <a:extLst>
              <a:ext uri="{FF2B5EF4-FFF2-40B4-BE49-F238E27FC236}">
                <a16:creationId xmlns:a16="http://schemas.microsoft.com/office/drawing/2014/main" id="{3ED12571-D16D-6D4E-A064-706502A69959}"/>
              </a:ext>
            </a:extLst>
          </p:cNvPr>
          <p:cNvGrpSpPr/>
          <p:nvPr/>
        </p:nvGrpSpPr>
        <p:grpSpPr>
          <a:xfrm>
            <a:off x="1" y="287415"/>
            <a:ext cx="6564086" cy="509335"/>
            <a:chOff x="0" y="287415"/>
            <a:chExt cx="5544150" cy="509335"/>
          </a:xfrm>
        </p:grpSpPr>
        <p:sp>
          <p:nvSpPr>
            <p:cNvPr id="19" name="平行四辺形 18">
              <a:extLst>
                <a:ext uri="{FF2B5EF4-FFF2-40B4-BE49-F238E27FC236}">
                  <a16:creationId xmlns:a16="http://schemas.microsoft.com/office/drawing/2014/main" id="{C58335B7-2335-E947-814C-FA747281AAF1}"/>
                </a:ext>
              </a:extLst>
            </p:cNvPr>
            <p:cNvSpPr/>
            <p:nvPr/>
          </p:nvSpPr>
          <p:spPr>
            <a:xfrm rot="10800000">
              <a:off x="2269790" y="287416"/>
              <a:ext cx="3274360" cy="509334"/>
            </a:xfrm>
            <a:prstGeom prst="parallelogram">
              <a:avLst>
                <a:gd name="adj" fmla="val 63125"/>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Regular"/>
              </a:endParaRPr>
            </a:p>
          </p:txBody>
        </p:sp>
        <p:sp>
          <p:nvSpPr>
            <p:cNvPr id="20" name="平行四辺形 19">
              <a:extLst>
                <a:ext uri="{FF2B5EF4-FFF2-40B4-BE49-F238E27FC236}">
                  <a16:creationId xmlns:a16="http://schemas.microsoft.com/office/drawing/2014/main" id="{7552F263-6D39-1F4C-9419-BB4007500375}"/>
                </a:ext>
              </a:extLst>
            </p:cNvPr>
            <p:cNvSpPr/>
            <p:nvPr/>
          </p:nvSpPr>
          <p:spPr>
            <a:xfrm rot="10800000">
              <a:off x="0" y="287415"/>
              <a:ext cx="3163911" cy="509334"/>
            </a:xfrm>
            <a:prstGeom prst="parallelogram">
              <a:avLst>
                <a:gd name="adj" fmla="val 0"/>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Regular"/>
              </a:endParaRPr>
            </a:p>
          </p:txBody>
        </p:sp>
      </p:grpSp>
      <p:sp>
        <p:nvSpPr>
          <p:cNvPr id="3" name="テキスト プレースホルダー 2">
            <a:extLst>
              <a:ext uri="{FF2B5EF4-FFF2-40B4-BE49-F238E27FC236}">
                <a16:creationId xmlns:a16="http://schemas.microsoft.com/office/drawing/2014/main" id="{E07317C9-06EA-5746-B26C-B9FE7F3E5BBC}"/>
              </a:ext>
            </a:extLst>
          </p:cNvPr>
          <p:cNvSpPr>
            <a:spLocks noGrp="1"/>
          </p:cNvSpPr>
          <p:nvPr>
            <p:ph type="body" sz="quarter" idx="13"/>
          </p:nvPr>
        </p:nvSpPr>
        <p:spPr/>
        <p:txBody>
          <a:bodyPr/>
          <a:lstStyle/>
          <a:p>
            <a:pPr marL="0" indent="0">
              <a:buNone/>
            </a:pPr>
            <a:r>
              <a:rPr lang="ja-JP" altLang="en-US" b="1" u="sng"/>
              <a:t>ノ</a:t>
            </a:r>
            <a:r>
              <a:rPr lang="ja-JP" altLang="en-US" b="1"/>
              <a:t>ンプログラミングでフォームが作成</a:t>
            </a:r>
            <a:r>
              <a:rPr lang="ja-JP" altLang="en-US"/>
              <a:t>できます。投稿されたデータの</a:t>
            </a:r>
            <a:r>
              <a:rPr lang="en-US" altLang="ja-JP" dirty="0"/>
              <a:t>CSV</a:t>
            </a:r>
            <a:r>
              <a:rPr lang="ja-JP" altLang="en-US"/>
              <a:t>エクスポートはもちろん、</a:t>
            </a:r>
            <a:r>
              <a:rPr lang="ja-JP" altLang="en-US" b="1"/>
              <a:t>グラフ付き集計機能</a:t>
            </a:r>
            <a:r>
              <a:rPr lang="ja-JP" altLang="en-US"/>
              <a:t>により、</a:t>
            </a:r>
            <a:r>
              <a:rPr lang="ja-JP" altLang="en-US" b="1"/>
              <a:t>投稿内容の傾向をビジュアルで確認</a:t>
            </a:r>
            <a:r>
              <a:rPr lang="ja-JP" altLang="en-US"/>
              <a:t>できます。</a:t>
            </a:r>
            <a:endParaRPr kumimoji="1" lang="ja-JP" altLang="en-US"/>
          </a:p>
        </p:txBody>
      </p:sp>
      <p:sp>
        <p:nvSpPr>
          <p:cNvPr id="4" name="フッター プレースホルダー 3">
            <a:extLst>
              <a:ext uri="{FF2B5EF4-FFF2-40B4-BE49-F238E27FC236}">
                <a16:creationId xmlns:a16="http://schemas.microsoft.com/office/drawing/2014/main" id="{E0480AC2-7764-014E-A57C-0F5AB22F48FE}"/>
              </a:ext>
            </a:extLst>
          </p:cNvPr>
          <p:cNvSpPr>
            <a:spLocks noGrp="1"/>
          </p:cNvSpPr>
          <p:nvPr>
            <p:ph type="ftr" sz="quarter" idx="11"/>
          </p:nvPr>
        </p:nvSpPr>
        <p:spPr/>
        <p:txBody>
          <a:bodyPr/>
          <a:lstStyle/>
          <a:p>
            <a:r>
              <a:rPr lang="en-US" altLang="ja-JP" dirty="0">
                <a:latin typeface="Meiryo Regular"/>
              </a:rPr>
              <a:t>(C) </a:t>
            </a:r>
            <a:r>
              <a:rPr lang="en-US" altLang="ja-JP" dirty="0" err="1">
                <a:latin typeface="Meiryo Regular"/>
              </a:rPr>
              <a:t>Alfasado</a:t>
            </a:r>
            <a:r>
              <a:rPr lang="en-US" altLang="ja-JP" dirty="0">
                <a:latin typeface="Meiryo Regular"/>
              </a:rPr>
              <a:t> Inc.</a:t>
            </a:r>
            <a:endParaRPr lang="ja-JP" altLang="en-US">
              <a:latin typeface="Meiryo Regular"/>
            </a:endParaRPr>
          </a:p>
        </p:txBody>
      </p:sp>
      <p:sp>
        <p:nvSpPr>
          <p:cNvPr id="5" name="スライド番号プレースホルダー 4">
            <a:extLst>
              <a:ext uri="{FF2B5EF4-FFF2-40B4-BE49-F238E27FC236}">
                <a16:creationId xmlns:a16="http://schemas.microsoft.com/office/drawing/2014/main" id="{F11640C9-2F5E-DC48-85F8-9B54F3A6814C}"/>
              </a:ext>
            </a:extLst>
          </p:cNvPr>
          <p:cNvSpPr>
            <a:spLocks noGrp="1"/>
          </p:cNvSpPr>
          <p:nvPr>
            <p:ph type="sldNum" sz="quarter" idx="12"/>
          </p:nvPr>
        </p:nvSpPr>
        <p:spPr/>
        <p:txBody>
          <a:bodyPr/>
          <a:lstStyle/>
          <a:p>
            <a:fld id="{34A33FB1-FE07-45E7-845D-641C44171B92}" type="slidenum">
              <a:rPr lang="ja-JP" altLang="en-US" smtClean="0"/>
              <a:pPr/>
              <a:t>22</a:t>
            </a:fld>
            <a:endParaRPr lang="ja-JP" altLang="en-US"/>
          </a:p>
        </p:txBody>
      </p:sp>
      <p:pic>
        <p:nvPicPr>
          <p:cNvPr id="10" name="図 9">
            <a:extLst>
              <a:ext uri="{FF2B5EF4-FFF2-40B4-BE49-F238E27FC236}">
                <a16:creationId xmlns:a16="http://schemas.microsoft.com/office/drawing/2014/main" id="{90FE051A-30AB-0146-9FD0-0D74F85FED71}"/>
              </a:ext>
            </a:extLst>
          </p:cNvPr>
          <p:cNvPicPr>
            <a:picLocks noChangeAspect="1"/>
          </p:cNvPicPr>
          <p:nvPr/>
        </p:nvPicPr>
        <p:blipFill>
          <a:blip r:embed="rId2"/>
          <a:stretch>
            <a:fillRect/>
          </a:stretch>
        </p:blipFill>
        <p:spPr>
          <a:xfrm>
            <a:off x="3355316" y="2147568"/>
            <a:ext cx="3620837" cy="3942689"/>
          </a:xfrm>
          <a:prstGeom prst="rect">
            <a:avLst/>
          </a:prstGeom>
        </p:spPr>
      </p:pic>
      <p:sp>
        <p:nvSpPr>
          <p:cNvPr id="17" name="タイトル 1">
            <a:extLst>
              <a:ext uri="{FF2B5EF4-FFF2-40B4-BE49-F238E27FC236}">
                <a16:creationId xmlns:a16="http://schemas.microsoft.com/office/drawing/2014/main" id="{AC478C0A-F8EB-024C-8BF4-905E36DC997B}"/>
              </a:ext>
            </a:extLst>
          </p:cNvPr>
          <p:cNvSpPr txBox="1">
            <a:spLocks/>
          </p:cNvSpPr>
          <p:nvPr/>
        </p:nvSpPr>
        <p:spPr>
          <a:xfrm>
            <a:off x="601200" y="402366"/>
            <a:ext cx="8829335" cy="362782"/>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kumimoji="1" sz="2000" b="0" i="0" kern="1200">
                <a:solidFill>
                  <a:schemeClr val="bg1"/>
                </a:solidFill>
                <a:latin typeface="Meiryo Regular"/>
                <a:ea typeface="+mj-ea"/>
                <a:cs typeface="+mj-cs"/>
              </a:defRPr>
            </a:lvl1pPr>
          </a:lstStyle>
          <a:p>
            <a:r>
              <a:rPr lang="ja-JP" altLang="en-US" sz="2400" b="1">
                <a:latin typeface="Meiryo" panose="020B0604030504040204" pitchFamily="34" charset="-128"/>
                <a:ea typeface="Meiryo" panose="020B0604030504040204" pitchFamily="34" charset="-128"/>
              </a:rPr>
              <a:t>フォーム作成</a:t>
            </a:r>
            <a:r>
              <a:rPr lang="ja-JP" altLang="en-US" b="1">
                <a:latin typeface="Meiryo" panose="020B0604030504040204" pitchFamily="34" charset="-128"/>
                <a:ea typeface="Meiryo" panose="020B0604030504040204" pitchFamily="34" charset="-128"/>
              </a:rPr>
              <a:t>（データのグラフ付き集計が可能）</a:t>
            </a:r>
          </a:p>
        </p:txBody>
      </p:sp>
    </p:spTree>
    <p:extLst>
      <p:ext uri="{BB962C8B-B14F-4D97-AF65-F5344CB8AC3E}">
        <p14:creationId xmlns:p14="http://schemas.microsoft.com/office/powerpoint/2010/main" val="1407050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図形グループ 20">
            <a:extLst>
              <a:ext uri="{FF2B5EF4-FFF2-40B4-BE49-F238E27FC236}">
                <a16:creationId xmlns:a16="http://schemas.microsoft.com/office/drawing/2014/main" id="{E00A7CA1-6F39-4C42-8A81-54E9CCDB5900}"/>
              </a:ext>
            </a:extLst>
          </p:cNvPr>
          <p:cNvGrpSpPr/>
          <p:nvPr/>
        </p:nvGrpSpPr>
        <p:grpSpPr>
          <a:xfrm>
            <a:off x="1" y="287415"/>
            <a:ext cx="6564086" cy="509335"/>
            <a:chOff x="0" y="287415"/>
            <a:chExt cx="5544150" cy="509335"/>
          </a:xfrm>
        </p:grpSpPr>
        <p:sp>
          <p:nvSpPr>
            <p:cNvPr id="14" name="平行四辺形 13">
              <a:extLst>
                <a:ext uri="{FF2B5EF4-FFF2-40B4-BE49-F238E27FC236}">
                  <a16:creationId xmlns:a16="http://schemas.microsoft.com/office/drawing/2014/main" id="{4F901BF3-7C89-6547-BB3B-0A7E242D70F2}"/>
                </a:ext>
              </a:extLst>
            </p:cNvPr>
            <p:cNvSpPr/>
            <p:nvPr/>
          </p:nvSpPr>
          <p:spPr>
            <a:xfrm rot="10800000">
              <a:off x="2269790" y="287416"/>
              <a:ext cx="3274360" cy="509334"/>
            </a:xfrm>
            <a:prstGeom prst="parallelogram">
              <a:avLst>
                <a:gd name="adj" fmla="val 63125"/>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Regular"/>
              </a:endParaRPr>
            </a:p>
          </p:txBody>
        </p:sp>
        <p:sp>
          <p:nvSpPr>
            <p:cNvPr id="15" name="平行四辺形 14">
              <a:extLst>
                <a:ext uri="{FF2B5EF4-FFF2-40B4-BE49-F238E27FC236}">
                  <a16:creationId xmlns:a16="http://schemas.microsoft.com/office/drawing/2014/main" id="{DA599B8C-AA18-1340-B119-B2FA29168932}"/>
                </a:ext>
              </a:extLst>
            </p:cNvPr>
            <p:cNvSpPr/>
            <p:nvPr/>
          </p:nvSpPr>
          <p:spPr>
            <a:xfrm rot="10800000">
              <a:off x="0" y="287415"/>
              <a:ext cx="3163911" cy="509334"/>
            </a:xfrm>
            <a:prstGeom prst="parallelogram">
              <a:avLst>
                <a:gd name="adj" fmla="val 0"/>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Regular"/>
              </a:endParaRPr>
            </a:p>
          </p:txBody>
        </p:sp>
      </p:grpSp>
      <p:sp>
        <p:nvSpPr>
          <p:cNvPr id="2" name="タイトル 1">
            <a:extLst>
              <a:ext uri="{FF2B5EF4-FFF2-40B4-BE49-F238E27FC236}">
                <a16:creationId xmlns:a16="http://schemas.microsoft.com/office/drawing/2014/main" id="{1885D114-6270-AD40-BD71-FC55DC7986E7}"/>
              </a:ext>
            </a:extLst>
          </p:cNvPr>
          <p:cNvSpPr>
            <a:spLocks noGrp="1"/>
          </p:cNvSpPr>
          <p:nvPr>
            <p:ph type="ctrTitle"/>
          </p:nvPr>
        </p:nvSpPr>
        <p:spPr>
          <a:xfrm>
            <a:off x="601832" y="401838"/>
            <a:ext cx="8829335" cy="362782"/>
          </a:xfrm>
        </p:spPr>
        <p:txBody>
          <a:bodyPr>
            <a:normAutofit fontScale="90000"/>
          </a:bodyPr>
          <a:lstStyle/>
          <a:p>
            <a:r>
              <a:rPr lang="ja-JP" altLang="en-US" sz="2400" b="1">
                <a:latin typeface="Meiryo" panose="020B0604030504040204" pitchFamily="34" charset="-128"/>
                <a:ea typeface="Meiryo" panose="020B0604030504040204" pitchFamily="34" charset="-128"/>
              </a:rPr>
              <a:t>フォーム作成</a:t>
            </a:r>
            <a:r>
              <a:rPr lang="ja-JP" altLang="en-US" b="1">
                <a:latin typeface="Meiryo" panose="020B0604030504040204" pitchFamily="34" charset="-128"/>
                <a:ea typeface="Meiryo" panose="020B0604030504040204" pitchFamily="34" charset="-128"/>
              </a:rPr>
              <a:t>（データのグラフ付き集計が可能）</a:t>
            </a:r>
          </a:p>
        </p:txBody>
      </p:sp>
      <p:sp>
        <p:nvSpPr>
          <p:cNvPr id="3" name="テキスト プレースホルダー 2">
            <a:extLst>
              <a:ext uri="{FF2B5EF4-FFF2-40B4-BE49-F238E27FC236}">
                <a16:creationId xmlns:a16="http://schemas.microsoft.com/office/drawing/2014/main" id="{E07317C9-06EA-5746-B26C-B9FE7F3E5BBC}"/>
              </a:ext>
            </a:extLst>
          </p:cNvPr>
          <p:cNvSpPr>
            <a:spLocks noGrp="1"/>
          </p:cNvSpPr>
          <p:nvPr>
            <p:ph type="body" sz="quarter" idx="13"/>
          </p:nvPr>
        </p:nvSpPr>
        <p:spPr>
          <a:xfrm>
            <a:off x="654050" y="993600"/>
            <a:ext cx="8724900" cy="4836102"/>
          </a:xfrm>
        </p:spPr>
        <p:txBody>
          <a:bodyPr/>
          <a:lstStyle/>
          <a:p>
            <a:pPr marL="0" indent="0">
              <a:buNone/>
            </a:pPr>
            <a:r>
              <a:rPr lang="ja-JP" altLang="en-US"/>
              <a:t>集計対象となるのは、「設問」の設定で「集計する」にチェックを入れた質問です。異なるフォームでも、設問のラベルが同一のものは、集計されます。</a:t>
            </a:r>
            <a:endParaRPr kumimoji="1" lang="ja-JP" altLang="en-US"/>
          </a:p>
        </p:txBody>
      </p:sp>
      <p:sp>
        <p:nvSpPr>
          <p:cNvPr id="4" name="フッター プレースホルダー 3">
            <a:extLst>
              <a:ext uri="{FF2B5EF4-FFF2-40B4-BE49-F238E27FC236}">
                <a16:creationId xmlns:a16="http://schemas.microsoft.com/office/drawing/2014/main" id="{E0480AC2-7764-014E-A57C-0F5AB22F48FE}"/>
              </a:ext>
            </a:extLst>
          </p:cNvPr>
          <p:cNvSpPr>
            <a:spLocks noGrp="1"/>
          </p:cNvSpPr>
          <p:nvPr>
            <p:ph type="ftr" sz="quarter" idx="11"/>
          </p:nvPr>
        </p:nvSpPr>
        <p:spPr/>
        <p:txBody>
          <a:bodyPr/>
          <a:lstStyle/>
          <a:p>
            <a:r>
              <a:rPr lang="en-US" altLang="ja-JP" dirty="0">
                <a:latin typeface="Meiryo Regular"/>
              </a:rPr>
              <a:t>(C) </a:t>
            </a:r>
            <a:r>
              <a:rPr lang="en-US" altLang="ja-JP" dirty="0" err="1">
                <a:latin typeface="Meiryo Regular"/>
              </a:rPr>
              <a:t>Alfasado</a:t>
            </a:r>
            <a:r>
              <a:rPr lang="en-US" altLang="ja-JP" dirty="0">
                <a:latin typeface="Meiryo Regular"/>
              </a:rPr>
              <a:t> Inc.</a:t>
            </a:r>
            <a:endParaRPr lang="ja-JP" altLang="en-US">
              <a:latin typeface="Meiryo Regular"/>
            </a:endParaRPr>
          </a:p>
        </p:txBody>
      </p:sp>
      <p:sp>
        <p:nvSpPr>
          <p:cNvPr id="5" name="スライド番号プレースホルダー 4">
            <a:extLst>
              <a:ext uri="{FF2B5EF4-FFF2-40B4-BE49-F238E27FC236}">
                <a16:creationId xmlns:a16="http://schemas.microsoft.com/office/drawing/2014/main" id="{F11640C9-2F5E-DC48-85F8-9B54F3A6814C}"/>
              </a:ext>
            </a:extLst>
          </p:cNvPr>
          <p:cNvSpPr>
            <a:spLocks noGrp="1"/>
          </p:cNvSpPr>
          <p:nvPr>
            <p:ph type="sldNum" sz="quarter" idx="12"/>
          </p:nvPr>
        </p:nvSpPr>
        <p:spPr/>
        <p:txBody>
          <a:bodyPr/>
          <a:lstStyle/>
          <a:p>
            <a:fld id="{34A33FB1-FE07-45E7-845D-641C44171B92}" type="slidenum">
              <a:rPr lang="ja-JP" altLang="en-US" smtClean="0"/>
              <a:pPr/>
              <a:t>23</a:t>
            </a:fld>
            <a:endParaRPr lang="ja-JP" altLang="en-US"/>
          </a:p>
        </p:txBody>
      </p:sp>
      <p:pic>
        <p:nvPicPr>
          <p:cNvPr id="9" name="図 8">
            <a:extLst>
              <a:ext uri="{FF2B5EF4-FFF2-40B4-BE49-F238E27FC236}">
                <a16:creationId xmlns:a16="http://schemas.microsoft.com/office/drawing/2014/main" id="{62E7BB47-97D6-324C-A492-67ABA885DDD3}"/>
              </a:ext>
            </a:extLst>
          </p:cNvPr>
          <p:cNvPicPr>
            <a:picLocks noChangeAspect="1"/>
          </p:cNvPicPr>
          <p:nvPr/>
        </p:nvPicPr>
        <p:blipFill>
          <a:blip r:embed="rId2"/>
          <a:stretch>
            <a:fillRect/>
          </a:stretch>
        </p:blipFill>
        <p:spPr>
          <a:xfrm>
            <a:off x="1962364" y="2290574"/>
            <a:ext cx="6762108" cy="3133110"/>
          </a:xfrm>
          <a:prstGeom prst="rect">
            <a:avLst/>
          </a:prstGeom>
        </p:spPr>
      </p:pic>
    </p:spTree>
    <p:extLst>
      <p:ext uri="{BB962C8B-B14F-4D97-AF65-F5344CB8AC3E}">
        <p14:creationId xmlns:p14="http://schemas.microsoft.com/office/powerpoint/2010/main" val="1682508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図形グループ 20">
            <a:extLst>
              <a:ext uri="{FF2B5EF4-FFF2-40B4-BE49-F238E27FC236}">
                <a16:creationId xmlns:a16="http://schemas.microsoft.com/office/drawing/2014/main" id="{BB606593-6601-D945-BF07-0D7942ADF6C5}"/>
              </a:ext>
            </a:extLst>
          </p:cNvPr>
          <p:cNvGrpSpPr/>
          <p:nvPr/>
        </p:nvGrpSpPr>
        <p:grpSpPr>
          <a:xfrm>
            <a:off x="-1" y="287415"/>
            <a:ext cx="5584371" cy="509335"/>
            <a:chOff x="0" y="287415"/>
            <a:chExt cx="5544150" cy="509335"/>
          </a:xfrm>
        </p:grpSpPr>
        <p:sp>
          <p:nvSpPr>
            <p:cNvPr id="14" name="平行四辺形 13">
              <a:extLst>
                <a:ext uri="{FF2B5EF4-FFF2-40B4-BE49-F238E27FC236}">
                  <a16:creationId xmlns:a16="http://schemas.microsoft.com/office/drawing/2014/main" id="{9967FEC2-5826-6D43-A396-C1CB61AB401A}"/>
                </a:ext>
              </a:extLst>
            </p:cNvPr>
            <p:cNvSpPr/>
            <p:nvPr/>
          </p:nvSpPr>
          <p:spPr>
            <a:xfrm rot="10800000">
              <a:off x="2269790" y="287416"/>
              <a:ext cx="3274360" cy="509334"/>
            </a:xfrm>
            <a:prstGeom prst="parallelogram">
              <a:avLst>
                <a:gd name="adj" fmla="val 63125"/>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Regular"/>
              </a:endParaRPr>
            </a:p>
          </p:txBody>
        </p:sp>
        <p:sp>
          <p:nvSpPr>
            <p:cNvPr id="15" name="平行四辺形 14">
              <a:extLst>
                <a:ext uri="{FF2B5EF4-FFF2-40B4-BE49-F238E27FC236}">
                  <a16:creationId xmlns:a16="http://schemas.microsoft.com/office/drawing/2014/main" id="{2124AE2F-2465-5D43-8429-1C6C02674136}"/>
                </a:ext>
              </a:extLst>
            </p:cNvPr>
            <p:cNvSpPr/>
            <p:nvPr/>
          </p:nvSpPr>
          <p:spPr>
            <a:xfrm rot="10800000">
              <a:off x="0" y="287415"/>
              <a:ext cx="3163911" cy="509334"/>
            </a:xfrm>
            <a:prstGeom prst="parallelogram">
              <a:avLst>
                <a:gd name="adj" fmla="val 0"/>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Regular"/>
              </a:endParaRPr>
            </a:p>
          </p:txBody>
        </p:sp>
      </p:grpSp>
      <p:sp>
        <p:nvSpPr>
          <p:cNvPr id="2" name="タイトル 1">
            <a:extLst>
              <a:ext uri="{FF2B5EF4-FFF2-40B4-BE49-F238E27FC236}">
                <a16:creationId xmlns:a16="http://schemas.microsoft.com/office/drawing/2014/main" id="{1885D114-6270-AD40-BD71-FC55DC7986E7}"/>
              </a:ext>
            </a:extLst>
          </p:cNvPr>
          <p:cNvSpPr>
            <a:spLocks noGrp="1"/>
          </p:cNvSpPr>
          <p:nvPr>
            <p:ph type="ctrTitle"/>
          </p:nvPr>
        </p:nvSpPr>
        <p:spPr>
          <a:xfrm>
            <a:off x="601832" y="401838"/>
            <a:ext cx="8829335" cy="362782"/>
          </a:xfrm>
        </p:spPr>
        <p:txBody>
          <a:bodyPr>
            <a:noAutofit/>
          </a:bodyPr>
          <a:lstStyle/>
          <a:p>
            <a:r>
              <a:rPr lang="ja-JP" altLang="en-US" sz="2200" b="1">
                <a:latin typeface="Meiryo" panose="020B0604030504040204" pitchFamily="34" charset="-128"/>
                <a:ea typeface="Meiryo" panose="020B0604030504040204" pitchFamily="34" charset="-128"/>
              </a:rPr>
              <a:t>これまでのノウハウは、そのまま</a:t>
            </a:r>
            <a:endParaRPr kumimoji="1" lang="ja-JP" altLang="en-US" sz="2200" b="1">
              <a:latin typeface="Meiryo" panose="020B0604030504040204" pitchFamily="34" charset="-128"/>
              <a:ea typeface="Meiryo" panose="020B0604030504040204" pitchFamily="34" charset="-128"/>
            </a:endParaRPr>
          </a:p>
        </p:txBody>
      </p:sp>
      <p:sp>
        <p:nvSpPr>
          <p:cNvPr id="3" name="テキスト プレースホルダー 2">
            <a:extLst>
              <a:ext uri="{FF2B5EF4-FFF2-40B4-BE49-F238E27FC236}">
                <a16:creationId xmlns:a16="http://schemas.microsoft.com/office/drawing/2014/main" id="{E07317C9-06EA-5746-B26C-B9FE7F3E5BBC}"/>
              </a:ext>
            </a:extLst>
          </p:cNvPr>
          <p:cNvSpPr>
            <a:spLocks noGrp="1"/>
          </p:cNvSpPr>
          <p:nvPr>
            <p:ph type="body" sz="quarter" idx="13"/>
          </p:nvPr>
        </p:nvSpPr>
        <p:spPr>
          <a:xfrm>
            <a:off x="654050" y="993600"/>
            <a:ext cx="8724900" cy="4836102"/>
          </a:xfrm>
        </p:spPr>
        <p:txBody>
          <a:bodyPr vert="horz" lIns="91440" tIns="45720" rIns="91440" bIns="45720" rtlCol="0" anchor="t">
            <a:normAutofit/>
          </a:bodyPr>
          <a:lstStyle/>
          <a:p>
            <a:pPr marL="0" indent="0">
              <a:buNone/>
            </a:pPr>
            <a:r>
              <a:rPr lang="en" altLang="ja-JP" b="1" u="sng" dirty="0" err="1"/>
              <a:t>PowerCMS</a:t>
            </a:r>
            <a:r>
              <a:rPr lang="en" altLang="ja-JP" b="1" u="sng" dirty="0"/>
              <a:t> </a:t>
            </a:r>
            <a:r>
              <a:rPr lang="ja-JP" altLang="en-US" b="1" u="sng"/>
              <a:t>テンプレート・タグ記法</a:t>
            </a:r>
            <a:r>
              <a:rPr lang="en-US" altLang="ja-JP" b="1" u="sng" dirty="0"/>
              <a:t>(</a:t>
            </a:r>
            <a:r>
              <a:rPr lang="en" altLang="ja-JP" b="1" u="sng" dirty="0"/>
              <a:t>MTML)</a:t>
            </a:r>
            <a:r>
              <a:rPr lang="ja-JP" altLang="en-US" b="1" u="sng"/>
              <a:t>に対応。書きなれたテンプレート記法がそのまま</a:t>
            </a:r>
            <a:r>
              <a:rPr lang="ja-JP" altLang="en-US"/>
              <a:t>使えるため、学習コストは最小限。</a:t>
            </a:r>
            <a:br>
              <a:rPr lang="en-US" altLang="ja-JP" dirty="0"/>
            </a:br>
            <a:endParaRPr lang="en-US" altLang="ja-JP" dirty="0"/>
          </a:p>
          <a:p>
            <a:pPr marL="0" indent="0">
              <a:buNone/>
            </a:pPr>
            <a:r>
              <a:rPr lang="en-US" altLang="ja-JP" dirty="0" err="1"/>
              <a:t>PowerCMS</a:t>
            </a:r>
            <a:r>
              <a:rPr lang="ja-JP" altLang="en-US"/>
              <a:t>とは、</a:t>
            </a:r>
            <a:r>
              <a:rPr lang="ja-JP" altLang="ja-JP"/>
              <a:t>おおよそ 70%程度互換性が</a:t>
            </a:r>
            <a:r>
              <a:rPr lang="ja-JP" altLang="en-US"/>
              <a:t>ありますが、</a:t>
            </a:r>
            <a:r>
              <a:rPr lang="ja-JP"/>
              <a:t>既存のテンプレートそのままでは動か</a:t>
            </a:r>
            <a:r>
              <a:rPr lang="ja-JP" altLang="en-US"/>
              <a:t>ず</a:t>
            </a:r>
            <a:r>
              <a:rPr lang="ja-JP"/>
              <a:t>、必ず書き換え作業が必要となります。ただし、</a:t>
            </a:r>
            <a:r>
              <a:rPr lang="ja-JP" b="1"/>
              <a:t>記述のお作法はこれまでと大きく変わりません</a:t>
            </a:r>
            <a:r>
              <a:rPr lang="ja-JP"/>
              <a:t>ので、いままでの経験は無駄にはなりません。</a:t>
            </a:r>
            <a:endParaRPr lang="en-US" altLang="ja-JP" dirty="0"/>
          </a:p>
          <a:p>
            <a:pPr marL="0" indent="0">
              <a:buNone/>
            </a:pPr>
            <a:r>
              <a:rPr lang="en-US" altLang="ja-JP" dirty="0"/>
              <a:t>※</a:t>
            </a:r>
            <a:r>
              <a:rPr lang="ja-JP" altLang="en-US"/>
              <a:t>新たに</a:t>
            </a:r>
            <a:r>
              <a:rPr lang="en" altLang="ja-JP" dirty="0" err="1"/>
              <a:t>PowerCMS</a:t>
            </a:r>
            <a:r>
              <a:rPr lang="en" altLang="ja-JP" dirty="0"/>
              <a:t> X ver.3.0</a:t>
            </a:r>
            <a:r>
              <a:rPr lang="ja-JP" altLang="en-US"/>
              <a:t>で複数のタグ記述方法をサポートしました。</a:t>
            </a:r>
            <a:endParaRPr lang="en-US" altLang="ja-JP" dirty="0"/>
          </a:p>
          <a:p>
            <a:pPr marL="0" indent="0">
              <a:buNone/>
            </a:pPr>
            <a:endParaRPr lang="en-US" altLang="ja-JP" dirty="0"/>
          </a:p>
          <a:p>
            <a:pPr marL="0" indent="0">
              <a:buNone/>
            </a:pPr>
            <a:r>
              <a:rPr lang="ja-JP" altLang="en-US"/>
              <a:t>また、データベースオブジェクトの取り扱いも、</a:t>
            </a:r>
            <a:r>
              <a:rPr lang="en" altLang="ja-JP" dirty="0"/>
              <a:t>Active Record </a:t>
            </a:r>
            <a:r>
              <a:rPr lang="ja-JP" altLang="en-US"/>
              <a:t>タイプの</a:t>
            </a:r>
            <a:r>
              <a:rPr lang="en" altLang="ja-JP" dirty="0"/>
              <a:t>OR</a:t>
            </a:r>
            <a:r>
              <a:rPr lang="ja-JP" altLang="en-US"/>
              <a:t>マッパを新規開発。プラグインの記述方法も互換性があります。</a:t>
            </a:r>
            <a:r>
              <a:rPr lang="ja-JP" altLang="en-US" b="1" u="sng"/>
              <a:t>プログラマもこれまでのノウハウがそのまま</a:t>
            </a:r>
            <a:r>
              <a:rPr lang="ja-JP" altLang="en-US"/>
              <a:t>活かせます。</a:t>
            </a:r>
          </a:p>
          <a:p>
            <a:pPr marL="0" indent="0">
              <a:buNone/>
            </a:pPr>
            <a:endParaRPr lang="ja-JP"/>
          </a:p>
        </p:txBody>
      </p:sp>
      <p:sp>
        <p:nvSpPr>
          <p:cNvPr id="4" name="フッター プレースホルダー 3">
            <a:extLst>
              <a:ext uri="{FF2B5EF4-FFF2-40B4-BE49-F238E27FC236}">
                <a16:creationId xmlns:a16="http://schemas.microsoft.com/office/drawing/2014/main" id="{E0480AC2-7764-014E-A57C-0F5AB22F48FE}"/>
              </a:ext>
            </a:extLst>
          </p:cNvPr>
          <p:cNvSpPr>
            <a:spLocks noGrp="1"/>
          </p:cNvSpPr>
          <p:nvPr>
            <p:ph type="ftr" sz="quarter" idx="11"/>
          </p:nvPr>
        </p:nvSpPr>
        <p:spPr/>
        <p:txBody>
          <a:bodyPr/>
          <a:lstStyle/>
          <a:p>
            <a:r>
              <a:rPr lang="en-US" altLang="ja-JP" dirty="0">
                <a:latin typeface="Meiryo Regular"/>
              </a:rPr>
              <a:t>(C) </a:t>
            </a:r>
            <a:r>
              <a:rPr lang="en-US" altLang="ja-JP" dirty="0" err="1">
                <a:latin typeface="Meiryo Regular"/>
              </a:rPr>
              <a:t>Alfasado</a:t>
            </a:r>
            <a:r>
              <a:rPr lang="en-US" altLang="ja-JP" dirty="0">
                <a:latin typeface="Meiryo Regular"/>
              </a:rPr>
              <a:t> Inc.</a:t>
            </a:r>
            <a:endParaRPr lang="ja-JP" altLang="en-US">
              <a:latin typeface="Meiryo Regular"/>
            </a:endParaRPr>
          </a:p>
        </p:txBody>
      </p:sp>
      <p:sp>
        <p:nvSpPr>
          <p:cNvPr id="5" name="スライド番号プレースホルダー 4">
            <a:extLst>
              <a:ext uri="{FF2B5EF4-FFF2-40B4-BE49-F238E27FC236}">
                <a16:creationId xmlns:a16="http://schemas.microsoft.com/office/drawing/2014/main" id="{F11640C9-2F5E-DC48-85F8-9B54F3A6814C}"/>
              </a:ext>
            </a:extLst>
          </p:cNvPr>
          <p:cNvSpPr>
            <a:spLocks noGrp="1"/>
          </p:cNvSpPr>
          <p:nvPr>
            <p:ph type="sldNum" sz="quarter" idx="12"/>
          </p:nvPr>
        </p:nvSpPr>
        <p:spPr/>
        <p:txBody>
          <a:bodyPr/>
          <a:lstStyle/>
          <a:p>
            <a:fld id="{34A33FB1-FE07-45E7-845D-641C44171B92}" type="slidenum">
              <a:rPr lang="ja-JP" altLang="en-US" smtClean="0"/>
              <a:pPr/>
              <a:t>24</a:t>
            </a:fld>
            <a:endParaRPr lang="ja-JP" altLang="en-US"/>
          </a:p>
        </p:txBody>
      </p:sp>
    </p:spTree>
    <p:extLst>
      <p:ext uri="{BB962C8B-B14F-4D97-AF65-F5344CB8AC3E}">
        <p14:creationId xmlns:p14="http://schemas.microsoft.com/office/powerpoint/2010/main" val="3196655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図形グループ 20">
            <a:extLst>
              <a:ext uri="{FF2B5EF4-FFF2-40B4-BE49-F238E27FC236}">
                <a16:creationId xmlns:a16="http://schemas.microsoft.com/office/drawing/2014/main" id="{C9E86A2C-5E5F-974A-9351-7B915DC81259}"/>
              </a:ext>
            </a:extLst>
          </p:cNvPr>
          <p:cNvGrpSpPr/>
          <p:nvPr/>
        </p:nvGrpSpPr>
        <p:grpSpPr>
          <a:xfrm>
            <a:off x="-1859730" y="287415"/>
            <a:ext cx="6734715" cy="509335"/>
            <a:chOff x="0" y="287415"/>
            <a:chExt cx="5544150" cy="509335"/>
          </a:xfrm>
        </p:grpSpPr>
        <p:sp>
          <p:nvSpPr>
            <p:cNvPr id="7" name="平行四辺形 6">
              <a:extLst>
                <a:ext uri="{FF2B5EF4-FFF2-40B4-BE49-F238E27FC236}">
                  <a16:creationId xmlns:a16="http://schemas.microsoft.com/office/drawing/2014/main" id="{BF06C3E1-2CF4-C745-8CEA-FA3922DE8718}"/>
                </a:ext>
              </a:extLst>
            </p:cNvPr>
            <p:cNvSpPr/>
            <p:nvPr/>
          </p:nvSpPr>
          <p:spPr>
            <a:xfrm rot="10800000">
              <a:off x="2269790" y="287416"/>
              <a:ext cx="3274360" cy="509334"/>
            </a:xfrm>
            <a:prstGeom prst="parallelogram">
              <a:avLst>
                <a:gd name="adj" fmla="val 63125"/>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Regular"/>
              </a:endParaRPr>
            </a:p>
          </p:txBody>
        </p:sp>
        <p:sp>
          <p:nvSpPr>
            <p:cNvPr id="8" name="平行四辺形 7">
              <a:extLst>
                <a:ext uri="{FF2B5EF4-FFF2-40B4-BE49-F238E27FC236}">
                  <a16:creationId xmlns:a16="http://schemas.microsoft.com/office/drawing/2014/main" id="{4A241C59-E010-6341-98FA-B810C6C319E6}"/>
                </a:ext>
              </a:extLst>
            </p:cNvPr>
            <p:cNvSpPr/>
            <p:nvPr/>
          </p:nvSpPr>
          <p:spPr>
            <a:xfrm rot="10800000">
              <a:off x="0" y="287415"/>
              <a:ext cx="3163911" cy="509334"/>
            </a:xfrm>
            <a:prstGeom prst="parallelogram">
              <a:avLst>
                <a:gd name="adj" fmla="val 0"/>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Regular"/>
              </a:endParaRPr>
            </a:p>
          </p:txBody>
        </p:sp>
      </p:grpSp>
      <p:sp>
        <p:nvSpPr>
          <p:cNvPr id="2" name="タイトル 1">
            <a:extLst>
              <a:ext uri="{FF2B5EF4-FFF2-40B4-BE49-F238E27FC236}">
                <a16:creationId xmlns:a16="http://schemas.microsoft.com/office/drawing/2014/main" id="{1885D114-6270-AD40-BD71-FC55DC7986E7}"/>
              </a:ext>
            </a:extLst>
          </p:cNvPr>
          <p:cNvSpPr>
            <a:spLocks noGrp="1"/>
          </p:cNvSpPr>
          <p:nvPr>
            <p:ph type="ctrTitle"/>
          </p:nvPr>
        </p:nvSpPr>
        <p:spPr>
          <a:xfrm>
            <a:off x="601832" y="401838"/>
            <a:ext cx="8829335" cy="362782"/>
          </a:xfrm>
        </p:spPr>
        <p:txBody>
          <a:bodyPr>
            <a:noAutofit/>
          </a:bodyPr>
          <a:lstStyle/>
          <a:p>
            <a:r>
              <a:rPr lang="en" altLang="ja-JP" sz="2200" b="1" dirty="0">
                <a:latin typeface="Meiryo" panose="020B0604030504040204" pitchFamily="34" charset="-128"/>
                <a:ea typeface="Meiryo" panose="020B0604030504040204" pitchFamily="34" charset="-128"/>
              </a:rPr>
              <a:t>PHP</a:t>
            </a:r>
            <a:r>
              <a:rPr lang="ja-JP" altLang="en-US" sz="2200" b="1">
                <a:latin typeface="Meiryo" panose="020B0604030504040204" pitchFamily="34" charset="-128"/>
                <a:ea typeface="Meiryo" panose="020B0604030504040204" pitchFamily="34" charset="-128"/>
              </a:rPr>
              <a:t>プラグインの機能拡張</a:t>
            </a:r>
          </a:p>
        </p:txBody>
      </p:sp>
      <p:sp>
        <p:nvSpPr>
          <p:cNvPr id="3" name="テキスト プレースホルダー 2">
            <a:extLst>
              <a:ext uri="{FF2B5EF4-FFF2-40B4-BE49-F238E27FC236}">
                <a16:creationId xmlns:a16="http://schemas.microsoft.com/office/drawing/2014/main" id="{E07317C9-06EA-5746-B26C-B9FE7F3E5BBC}"/>
              </a:ext>
            </a:extLst>
          </p:cNvPr>
          <p:cNvSpPr>
            <a:spLocks noGrp="1"/>
          </p:cNvSpPr>
          <p:nvPr>
            <p:ph type="body" sz="quarter" idx="13"/>
          </p:nvPr>
        </p:nvSpPr>
        <p:spPr>
          <a:xfrm>
            <a:off x="654050" y="993600"/>
            <a:ext cx="8724900" cy="4836102"/>
          </a:xfrm>
        </p:spPr>
        <p:txBody>
          <a:bodyPr vert="horz" lIns="91440" tIns="45720" rIns="91440" bIns="45720" rtlCol="0" anchor="t">
            <a:normAutofit/>
          </a:bodyPr>
          <a:lstStyle/>
          <a:p>
            <a:pPr marL="0" indent="0">
              <a:buNone/>
            </a:pPr>
            <a:r>
              <a:rPr lang="ja-JP" altLang="en-US"/>
              <a:t>ほぼすべての機能はプラグインでカスタマイズでき、機能追加も可能。</a:t>
            </a:r>
            <a:endParaRPr lang="en-US" altLang="ja-JP" dirty="0"/>
          </a:p>
          <a:p>
            <a:pPr marL="0" indent="0">
              <a:buNone/>
            </a:pPr>
            <a:r>
              <a:rPr lang="ja-JP" altLang="en-US" b="1" u="sng"/>
              <a:t>プラグインは</a:t>
            </a:r>
            <a:r>
              <a:rPr lang="en-US" altLang="ja-JP" b="1" u="sng" dirty="0"/>
              <a:t>PHP</a:t>
            </a:r>
            <a:r>
              <a:rPr lang="ja-JP" altLang="en-US" b="1" u="sng"/>
              <a:t>で書くことができ</a:t>
            </a:r>
            <a:r>
              <a:rPr lang="ja-JP" altLang="en-US"/>
              <a:t>、開発者のアサインも容易です。</a:t>
            </a:r>
            <a:endParaRPr lang="en" altLang="ja-JP" dirty="0">
              <a:latin typeface="Meiryo"/>
              <a:ea typeface="Meiryo"/>
            </a:endParaRPr>
          </a:p>
          <a:p>
            <a:pPr marL="0" indent="0">
              <a:buNone/>
            </a:pPr>
            <a:endParaRPr lang="en" altLang="ja-JP" b="1" dirty="0">
              <a:latin typeface="Meiryo"/>
              <a:ea typeface="Meiryo"/>
            </a:endParaRPr>
          </a:p>
          <a:p>
            <a:pPr marL="0" indent="0">
              <a:buNone/>
            </a:pPr>
            <a:r>
              <a:rPr lang="ja-JP" altLang="en-US"/>
              <a:t>サンプル・プラグインを元にプラグイン作成の基礎についてのドキュメントもご用意しています。</a:t>
            </a:r>
            <a:endParaRPr lang="en" altLang="ja-JP" b="1" dirty="0">
              <a:latin typeface="Meiryo"/>
              <a:ea typeface="Meiryo"/>
            </a:endParaRPr>
          </a:p>
          <a:p>
            <a:pPr marL="0" indent="0">
              <a:buNone/>
            </a:pPr>
            <a:endParaRPr lang="en" altLang="ja-JP" b="1" dirty="0">
              <a:latin typeface="Meiryo"/>
              <a:ea typeface="Meiryo"/>
            </a:endParaRPr>
          </a:p>
          <a:p>
            <a:pPr marL="0" indent="0">
              <a:buNone/>
            </a:pPr>
            <a:r>
              <a:rPr lang="en" altLang="ja-JP" sz="1800" b="1" dirty="0" err="1">
                <a:latin typeface="Meiryo"/>
                <a:ea typeface="Meiryo"/>
              </a:rPr>
              <a:t>PowerCMS</a:t>
            </a:r>
            <a:r>
              <a:rPr lang="en" altLang="ja-JP" sz="1800" b="1" dirty="0">
                <a:latin typeface="Meiryo"/>
                <a:ea typeface="Meiryo"/>
              </a:rPr>
              <a:t> </a:t>
            </a:r>
            <a:r>
              <a:rPr lang="ja-JP" altLang="en-US" sz="1800" b="1">
                <a:latin typeface="Meiryo"/>
                <a:ea typeface="Meiryo"/>
              </a:rPr>
              <a:t>との違い</a:t>
            </a:r>
          </a:p>
          <a:p>
            <a:r>
              <a:rPr lang="ja-JP" altLang="en-US" sz="1600"/>
              <a:t>プラグインは</a:t>
            </a:r>
            <a:r>
              <a:rPr lang="en" altLang="ja-JP" sz="1600" dirty="0"/>
              <a:t>Perl</a:t>
            </a:r>
            <a:r>
              <a:rPr lang="ja-JP" altLang="en-US" sz="1600"/>
              <a:t>ではなく、</a:t>
            </a:r>
            <a:r>
              <a:rPr lang="en" altLang="ja-JP" sz="1600" dirty="0"/>
              <a:t>PHP</a:t>
            </a:r>
            <a:r>
              <a:rPr lang="ja-JP" altLang="en-US" sz="1600"/>
              <a:t>で記述します。</a:t>
            </a:r>
          </a:p>
          <a:p>
            <a:r>
              <a:rPr lang="ja-JP" altLang="en-US" sz="1600"/>
              <a:t>定義ファイルはこれまでの </a:t>
            </a:r>
            <a:r>
              <a:rPr lang="en" altLang="ja-JP" sz="1600" dirty="0"/>
              <a:t>YAML </a:t>
            </a:r>
            <a:r>
              <a:rPr lang="ja-JP" altLang="en-US" sz="1600"/>
              <a:t>形式ではなく、</a:t>
            </a:r>
            <a:r>
              <a:rPr lang="en" altLang="ja-JP" sz="1600" dirty="0"/>
              <a:t>JSON </a:t>
            </a:r>
            <a:r>
              <a:rPr lang="ja-JP" altLang="en-US" sz="1600"/>
              <a:t>形式で記述します。</a:t>
            </a:r>
            <a:endParaRPr lang="en-US" altLang="ja-JP" sz="1600" dirty="0"/>
          </a:p>
          <a:p>
            <a:pPr marL="0" indent="0">
              <a:buNone/>
            </a:pPr>
            <a:r>
              <a:rPr lang="ja-JP" altLang="ja-JP" sz="1600">
                <a:latin typeface="Meiryo"/>
                <a:ea typeface="Meiryo"/>
              </a:rPr>
              <a:t>従来の PowerCMS 用プラグインはそのままでは使えませんが、PHP になったことで独自のプラグイン開発がしやすくなりました。プラグイン作成方法も公開しています。</a:t>
            </a:r>
            <a:br>
              <a:rPr lang="ja-JP" altLang="ja-JP" sz="1600">
                <a:latin typeface="Meiryo"/>
                <a:ea typeface="Meiryo"/>
              </a:rPr>
            </a:br>
            <a:r>
              <a:rPr lang="en-US" altLang="ja-JP" sz="1600" dirty="0">
                <a:hlinkClick r:id="rId2"/>
              </a:rPr>
              <a:t>https://powercmsx.jp/about/making_plugin.html</a:t>
            </a:r>
            <a:endParaRPr lang="ja-JP" altLang="ja-JP" sz="1600"/>
          </a:p>
          <a:p>
            <a:pPr marL="0" indent="0">
              <a:buNone/>
            </a:pPr>
            <a:endParaRPr lang="ja-JP" altLang="en-US" sz="1600"/>
          </a:p>
          <a:p>
            <a:pPr marL="0" indent="0">
              <a:buNone/>
            </a:pPr>
            <a:endParaRPr kumimoji="1" lang="ja-JP" altLang="en-US"/>
          </a:p>
        </p:txBody>
      </p:sp>
      <p:sp>
        <p:nvSpPr>
          <p:cNvPr id="4" name="フッター プレースホルダー 3">
            <a:extLst>
              <a:ext uri="{FF2B5EF4-FFF2-40B4-BE49-F238E27FC236}">
                <a16:creationId xmlns:a16="http://schemas.microsoft.com/office/drawing/2014/main" id="{E0480AC2-7764-014E-A57C-0F5AB22F48FE}"/>
              </a:ext>
            </a:extLst>
          </p:cNvPr>
          <p:cNvSpPr>
            <a:spLocks noGrp="1"/>
          </p:cNvSpPr>
          <p:nvPr>
            <p:ph type="ftr" sz="quarter" idx="11"/>
          </p:nvPr>
        </p:nvSpPr>
        <p:spPr/>
        <p:txBody>
          <a:bodyPr/>
          <a:lstStyle/>
          <a:p>
            <a:r>
              <a:rPr lang="en-US" altLang="ja-JP" dirty="0">
                <a:latin typeface="Meiryo Regular"/>
              </a:rPr>
              <a:t>(C) </a:t>
            </a:r>
            <a:r>
              <a:rPr lang="en-US" altLang="ja-JP" dirty="0" err="1">
                <a:latin typeface="Meiryo Regular"/>
              </a:rPr>
              <a:t>Alfasado</a:t>
            </a:r>
            <a:r>
              <a:rPr lang="en-US" altLang="ja-JP" dirty="0">
                <a:latin typeface="Meiryo Regular"/>
              </a:rPr>
              <a:t> Inc.</a:t>
            </a:r>
            <a:endParaRPr lang="ja-JP" altLang="en-US">
              <a:latin typeface="Meiryo Regular"/>
            </a:endParaRPr>
          </a:p>
        </p:txBody>
      </p:sp>
      <p:sp>
        <p:nvSpPr>
          <p:cNvPr id="5" name="スライド番号プレースホルダー 4">
            <a:extLst>
              <a:ext uri="{FF2B5EF4-FFF2-40B4-BE49-F238E27FC236}">
                <a16:creationId xmlns:a16="http://schemas.microsoft.com/office/drawing/2014/main" id="{F11640C9-2F5E-DC48-85F8-9B54F3A6814C}"/>
              </a:ext>
            </a:extLst>
          </p:cNvPr>
          <p:cNvSpPr>
            <a:spLocks noGrp="1"/>
          </p:cNvSpPr>
          <p:nvPr>
            <p:ph type="sldNum" sz="quarter" idx="12"/>
          </p:nvPr>
        </p:nvSpPr>
        <p:spPr/>
        <p:txBody>
          <a:bodyPr/>
          <a:lstStyle/>
          <a:p>
            <a:fld id="{34A33FB1-FE07-45E7-845D-641C44171B92}" type="slidenum">
              <a:rPr lang="ja-JP" altLang="en-US" smtClean="0"/>
              <a:pPr/>
              <a:t>25</a:t>
            </a:fld>
            <a:endParaRPr lang="ja-JP" altLang="en-US"/>
          </a:p>
        </p:txBody>
      </p:sp>
    </p:spTree>
    <p:extLst>
      <p:ext uri="{BB962C8B-B14F-4D97-AF65-F5344CB8AC3E}">
        <p14:creationId xmlns:p14="http://schemas.microsoft.com/office/powerpoint/2010/main" val="2594027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図形グループ 20">
            <a:extLst>
              <a:ext uri="{FF2B5EF4-FFF2-40B4-BE49-F238E27FC236}">
                <a16:creationId xmlns:a16="http://schemas.microsoft.com/office/drawing/2014/main" id="{6AAECA95-7D5C-8F40-8C65-EB197465D334}"/>
              </a:ext>
            </a:extLst>
          </p:cNvPr>
          <p:cNvGrpSpPr/>
          <p:nvPr/>
        </p:nvGrpSpPr>
        <p:grpSpPr>
          <a:xfrm>
            <a:off x="0" y="287415"/>
            <a:ext cx="4528457" cy="509335"/>
            <a:chOff x="0" y="287415"/>
            <a:chExt cx="5544150" cy="509335"/>
          </a:xfrm>
        </p:grpSpPr>
        <p:sp>
          <p:nvSpPr>
            <p:cNvPr id="9" name="平行四辺形 8">
              <a:extLst>
                <a:ext uri="{FF2B5EF4-FFF2-40B4-BE49-F238E27FC236}">
                  <a16:creationId xmlns:a16="http://schemas.microsoft.com/office/drawing/2014/main" id="{EF54A88D-C4B4-F341-A31E-D9D6D2516CB0}"/>
                </a:ext>
              </a:extLst>
            </p:cNvPr>
            <p:cNvSpPr/>
            <p:nvPr/>
          </p:nvSpPr>
          <p:spPr>
            <a:xfrm rot="10800000">
              <a:off x="2269790" y="287416"/>
              <a:ext cx="3274360" cy="509334"/>
            </a:xfrm>
            <a:prstGeom prst="parallelogram">
              <a:avLst>
                <a:gd name="adj" fmla="val 63125"/>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Regular"/>
              </a:endParaRPr>
            </a:p>
          </p:txBody>
        </p:sp>
        <p:sp>
          <p:nvSpPr>
            <p:cNvPr id="10" name="平行四辺形 9">
              <a:extLst>
                <a:ext uri="{FF2B5EF4-FFF2-40B4-BE49-F238E27FC236}">
                  <a16:creationId xmlns:a16="http://schemas.microsoft.com/office/drawing/2014/main" id="{10412989-1EF0-B445-B14D-70F3B5CBA476}"/>
                </a:ext>
              </a:extLst>
            </p:cNvPr>
            <p:cNvSpPr/>
            <p:nvPr/>
          </p:nvSpPr>
          <p:spPr>
            <a:xfrm rot="10800000">
              <a:off x="0" y="287415"/>
              <a:ext cx="3163911" cy="509334"/>
            </a:xfrm>
            <a:prstGeom prst="parallelogram">
              <a:avLst>
                <a:gd name="adj" fmla="val 0"/>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Regular"/>
              </a:endParaRPr>
            </a:p>
          </p:txBody>
        </p:sp>
      </p:grpSp>
      <p:sp>
        <p:nvSpPr>
          <p:cNvPr id="2" name="タイトル 1">
            <a:extLst>
              <a:ext uri="{FF2B5EF4-FFF2-40B4-BE49-F238E27FC236}">
                <a16:creationId xmlns:a16="http://schemas.microsoft.com/office/drawing/2014/main" id="{1885D114-6270-AD40-BD71-FC55DC7986E7}"/>
              </a:ext>
            </a:extLst>
          </p:cNvPr>
          <p:cNvSpPr>
            <a:spLocks noGrp="1"/>
          </p:cNvSpPr>
          <p:nvPr>
            <p:ph type="ctrTitle"/>
          </p:nvPr>
        </p:nvSpPr>
        <p:spPr>
          <a:xfrm>
            <a:off x="601832" y="401838"/>
            <a:ext cx="8829335" cy="362782"/>
          </a:xfrm>
        </p:spPr>
        <p:txBody>
          <a:bodyPr>
            <a:noAutofit/>
          </a:bodyPr>
          <a:lstStyle/>
          <a:p>
            <a:r>
              <a:rPr lang="ja-JP" altLang="en-US" sz="2200" b="1">
                <a:latin typeface="Meiryo" panose="020B0604030504040204" pitchFamily="34" charset="-128"/>
                <a:ea typeface="Meiryo" panose="020B0604030504040204" pitchFamily="34" charset="-128"/>
              </a:rPr>
              <a:t>管理画面もモバイル対応</a:t>
            </a:r>
          </a:p>
        </p:txBody>
      </p:sp>
      <p:pic>
        <p:nvPicPr>
          <p:cNvPr id="14" name="図 13" descr="コンピューターのスクリーンショット&#10;&#10;自動的に生成された説明">
            <a:extLst>
              <a:ext uri="{FF2B5EF4-FFF2-40B4-BE49-F238E27FC236}">
                <a16:creationId xmlns:a16="http://schemas.microsoft.com/office/drawing/2014/main" id="{850D4F4F-4B4B-F14C-A73B-E4A7BBF3FD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5061" y="2033207"/>
            <a:ext cx="7082876" cy="4721917"/>
          </a:xfrm>
          <a:prstGeom prst="rect">
            <a:avLst/>
          </a:prstGeom>
        </p:spPr>
      </p:pic>
      <p:sp>
        <p:nvSpPr>
          <p:cNvPr id="15" name="正方形/長方形 14">
            <a:extLst>
              <a:ext uri="{FF2B5EF4-FFF2-40B4-BE49-F238E27FC236}">
                <a16:creationId xmlns:a16="http://schemas.microsoft.com/office/drawing/2014/main" id="{A001F610-F88E-1A47-B68E-9DC4D0ED9DBC}"/>
              </a:ext>
            </a:extLst>
          </p:cNvPr>
          <p:cNvSpPr/>
          <p:nvPr/>
        </p:nvSpPr>
        <p:spPr>
          <a:xfrm>
            <a:off x="648000" y="1008000"/>
            <a:ext cx="8959258" cy="1477328"/>
          </a:xfrm>
          <a:prstGeom prst="rect">
            <a:avLst/>
          </a:prstGeom>
        </p:spPr>
        <p:txBody>
          <a:bodyPr wrap="square">
            <a:spAutoFit/>
          </a:bodyPr>
          <a:lstStyle/>
          <a:p>
            <a:r>
              <a:rPr lang="ja-JP" altLang="en-US">
                <a:latin typeface="Meiryo" panose="020B0604030504040204" pitchFamily="34" charset="-128"/>
                <a:ea typeface="Meiryo" panose="020B0604030504040204" pitchFamily="34" charset="-128"/>
              </a:rPr>
              <a:t>管理画面はシンプルな</a:t>
            </a:r>
            <a:r>
              <a:rPr lang="en-US" altLang="ja-JP" dirty="0">
                <a:latin typeface="Meiryo" panose="020B0604030504040204" pitchFamily="34" charset="-128"/>
                <a:ea typeface="Meiryo" panose="020B0604030504040204" pitchFamily="34" charset="-128"/>
              </a:rPr>
              <a:t>1</a:t>
            </a:r>
            <a:r>
              <a:rPr lang="ja-JP" altLang="en-US">
                <a:latin typeface="Meiryo" panose="020B0604030504040204" pitchFamily="34" charset="-128"/>
                <a:ea typeface="Meiryo" panose="020B0604030504040204" pitchFamily="34" charset="-128"/>
              </a:rPr>
              <a:t>カラム、レスポンシブ・デザイン。</a:t>
            </a:r>
            <a:r>
              <a:rPr lang="ja-JP" altLang="en-US" b="1">
                <a:latin typeface="Meiryo" panose="020B0604030504040204" pitchFamily="34" charset="-128"/>
                <a:ea typeface="Meiryo" panose="020B0604030504040204" pitchFamily="34" charset="-128"/>
              </a:rPr>
              <a:t>モバイルデバイス、タッチデバイスを前提とした画面設計</a:t>
            </a:r>
            <a:r>
              <a:rPr lang="ja-JP" altLang="en-US">
                <a:latin typeface="Meiryo" panose="020B0604030504040204" pitchFamily="34" charset="-128"/>
                <a:ea typeface="Meiryo" panose="020B0604030504040204" pitchFamily="34" charset="-128"/>
              </a:rPr>
              <a:t>になっています。</a:t>
            </a:r>
            <a:r>
              <a:rPr lang="en" altLang="ja-JP" dirty="0">
                <a:latin typeface="Meiryo" panose="020B0604030504040204" pitchFamily="34" charset="-128"/>
                <a:ea typeface="Meiryo" panose="020B0604030504040204" pitchFamily="34" charset="-128"/>
              </a:rPr>
              <a:t>PC</a:t>
            </a:r>
            <a:r>
              <a:rPr lang="ja-JP" altLang="en-US">
                <a:latin typeface="Meiryo" panose="020B0604030504040204" pitchFamily="34" charset="-128"/>
                <a:ea typeface="Meiryo" panose="020B0604030504040204" pitchFamily="34" charset="-128"/>
              </a:rPr>
              <a:t>からの操作も、もちろん可能。</a:t>
            </a:r>
            <a:endParaRPr lang="en-US" altLang="ja-JP" dirty="0">
              <a:latin typeface="Meiryo" panose="020B0604030504040204" pitchFamily="34" charset="-128"/>
              <a:ea typeface="Meiryo" panose="020B0604030504040204" pitchFamily="34" charset="-128"/>
            </a:endParaRPr>
          </a:p>
          <a:p>
            <a:endParaRPr lang="ja-JP" altLang="en-US">
              <a:latin typeface="Meiryo" panose="020B0604030504040204" pitchFamily="34" charset="-128"/>
              <a:ea typeface="Meiryo" panose="020B0604030504040204" pitchFamily="34" charset="-128"/>
            </a:endParaRPr>
          </a:p>
          <a:p>
            <a:r>
              <a:rPr lang="ja-JP" altLang="en-US">
                <a:latin typeface="Meiryo" panose="020B0604030504040204" pitchFamily="34" charset="-128"/>
                <a:ea typeface="Meiryo" panose="020B0604030504040204" pitchFamily="34" charset="-128"/>
              </a:rPr>
              <a:t>管理画面がシンプルなため、</a:t>
            </a:r>
            <a:r>
              <a:rPr lang="en" altLang="ja-JP" dirty="0">
                <a:latin typeface="Meiryo" panose="020B0604030504040204" pitchFamily="34" charset="-128"/>
                <a:ea typeface="Meiryo" panose="020B0604030504040204" pitchFamily="34" charset="-128"/>
              </a:rPr>
              <a:t>CMS</a:t>
            </a:r>
            <a:r>
              <a:rPr lang="ja-JP" altLang="en-US">
                <a:latin typeface="Meiryo" panose="020B0604030504040204" pitchFamily="34" charset="-128"/>
                <a:ea typeface="Meiryo" panose="020B0604030504040204" pitchFamily="34" charset="-128"/>
              </a:rPr>
              <a:t>の操作方法のトレーニングなどは最小限で基本的なコンテンツの管理が行なえます。</a:t>
            </a:r>
          </a:p>
        </p:txBody>
      </p:sp>
      <p:sp>
        <p:nvSpPr>
          <p:cNvPr id="11" name="フッター プレースホルダー 3">
            <a:extLst>
              <a:ext uri="{FF2B5EF4-FFF2-40B4-BE49-F238E27FC236}">
                <a16:creationId xmlns:a16="http://schemas.microsoft.com/office/drawing/2014/main" id="{8648380F-CB7E-3544-9603-95FF8AF6FC02}"/>
              </a:ext>
            </a:extLst>
          </p:cNvPr>
          <p:cNvSpPr>
            <a:spLocks noGrp="1"/>
          </p:cNvSpPr>
          <p:nvPr>
            <p:ph type="ftr" sz="quarter" idx="11"/>
          </p:nvPr>
        </p:nvSpPr>
        <p:spPr>
          <a:xfrm>
            <a:off x="576000" y="6408000"/>
            <a:ext cx="3343275" cy="360000"/>
          </a:xfrm>
        </p:spPr>
        <p:txBody>
          <a:bodyPr/>
          <a:lstStyle/>
          <a:p>
            <a:r>
              <a:rPr lang="en-US" altLang="ja-JP" dirty="0">
                <a:latin typeface="Meiryo Regular"/>
              </a:rPr>
              <a:t>(C) </a:t>
            </a:r>
            <a:r>
              <a:rPr lang="en-US" altLang="ja-JP" dirty="0" err="1">
                <a:latin typeface="Meiryo Regular"/>
              </a:rPr>
              <a:t>Alfasado</a:t>
            </a:r>
            <a:r>
              <a:rPr lang="en-US" altLang="ja-JP" dirty="0">
                <a:latin typeface="Meiryo Regular"/>
              </a:rPr>
              <a:t> Inc.</a:t>
            </a:r>
            <a:endParaRPr lang="ja-JP" altLang="en-US">
              <a:latin typeface="Meiryo Regular"/>
            </a:endParaRPr>
          </a:p>
        </p:txBody>
      </p:sp>
      <p:sp>
        <p:nvSpPr>
          <p:cNvPr id="12" name="スライド番号プレースホルダー 4">
            <a:extLst>
              <a:ext uri="{FF2B5EF4-FFF2-40B4-BE49-F238E27FC236}">
                <a16:creationId xmlns:a16="http://schemas.microsoft.com/office/drawing/2014/main" id="{4AF46120-BA6A-0448-9668-9172E1B9A3A3}"/>
              </a:ext>
            </a:extLst>
          </p:cNvPr>
          <p:cNvSpPr>
            <a:spLocks noGrp="1"/>
          </p:cNvSpPr>
          <p:nvPr>
            <p:ph type="sldNum" sz="quarter" idx="12"/>
          </p:nvPr>
        </p:nvSpPr>
        <p:spPr>
          <a:xfrm>
            <a:off x="7452000" y="6408000"/>
            <a:ext cx="2228850" cy="365125"/>
          </a:xfrm>
        </p:spPr>
        <p:txBody>
          <a:bodyPr/>
          <a:lstStyle/>
          <a:p>
            <a:fld id="{34A33FB1-FE07-45E7-845D-641C44171B92}" type="slidenum">
              <a:rPr lang="ja-JP" altLang="en-US" smtClean="0"/>
              <a:pPr/>
              <a:t>26</a:t>
            </a:fld>
            <a:endParaRPr lang="ja-JP" altLang="en-US"/>
          </a:p>
        </p:txBody>
      </p:sp>
    </p:spTree>
    <p:extLst>
      <p:ext uri="{BB962C8B-B14F-4D97-AF65-F5344CB8AC3E}">
        <p14:creationId xmlns:p14="http://schemas.microsoft.com/office/powerpoint/2010/main" val="33589137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図形グループ 20">
            <a:extLst>
              <a:ext uri="{FF2B5EF4-FFF2-40B4-BE49-F238E27FC236}">
                <a16:creationId xmlns:a16="http://schemas.microsoft.com/office/drawing/2014/main" id="{817FE83D-2CB1-8B4D-A2E6-953C69BBEE90}"/>
              </a:ext>
            </a:extLst>
          </p:cNvPr>
          <p:cNvGrpSpPr/>
          <p:nvPr/>
        </p:nvGrpSpPr>
        <p:grpSpPr>
          <a:xfrm>
            <a:off x="99479" y="287415"/>
            <a:ext cx="5297711" cy="509335"/>
            <a:chOff x="0" y="287415"/>
            <a:chExt cx="5544150" cy="509335"/>
          </a:xfrm>
        </p:grpSpPr>
        <p:sp>
          <p:nvSpPr>
            <p:cNvPr id="13" name="平行四辺形 12">
              <a:extLst>
                <a:ext uri="{FF2B5EF4-FFF2-40B4-BE49-F238E27FC236}">
                  <a16:creationId xmlns:a16="http://schemas.microsoft.com/office/drawing/2014/main" id="{0B5EFEEF-749F-8744-97AF-C3432B24889D}"/>
                </a:ext>
              </a:extLst>
            </p:cNvPr>
            <p:cNvSpPr/>
            <p:nvPr/>
          </p:nvSpPr>
          <p:spPr>
            <a:xfrm rot="10800000">
              <a:off x="2269790" y="287416"/>
              <a:ext cx="3274360" cy="509334"/>
            </a:xfrm>
            <a:prstGeom prst="parallelogram">
              <a:avLst>
                <a:gd name="adj" fmla="val 63125"/>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Regular"/>
              </a:endParaRPr>
            </a:p>
          </p:txBody>
        </p:sp>
        <p:sp>
          <p:nvSpPr>
            <p:cNvPr id="14" name="平行四辺形 13">
              <a:extLst>
                <a:ext uri="{FF2B5EF4-FFF2-40B4-BE49-F238E27FC236}">
                  <a16:creationId xmlns:a16="http://schemas.microsoft.com/office/drawing/2014/main" id="{8B4BBC4B-F508-AD46-932C-934108D1DC5F}"/>
                </a:ext>
              </a:extLst>
            </p:cNvPr>
            <p:cNvSpPr/>
            <p:nvPr/>
          </p:nvSpPr>
          <p:spPr>
            <a:xfrm rot="10800000">
              <a:off x="0" y="287415"/>
              <a:ext cx="3163911" cy="509334"/>
            </a:xfrm>
            <a:prstGeom prst="parallelogram">
              <a:avLst>
                <a:gd name="adj" fmla="val 0"/>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Regular"/>
              </a:endParaRPr>
            </a:p>
          </p:txBody>
        </p:sp>
      </p:grpSp>
      <p:sp>
        <p:nvSpPr>
          <p:cNvPr id="2" name="タイトル 1">
            <a:extLst>
              <a:ext uri="{FF2B5EF4-FFF2-40B4-BE49-F238E27FC236}">
                <a16:creationId xmlns:a16="http://schemas.microsoft.com/office/drawing/2014/main" id="{1885D114-6270-AD40-BD71-FC55DC7986E7}"/>
              </a:ext>
            </a:extLst>
          </p:cNvPr>
          <p:cNvSpPr>
            <a:spLocks noGrp="1"/>
          </p:cNvSpPr>
          <p:nvPr>
            <p:ph type="ctrTitle"/>
          </p:nvPr>
        </p:nvSpPr>
        <p:spPr/>
        <p:txBody>
          <a:bodyPr>
            <a:noAutofit/>
          </a:bodyPr>
          <a:lstStyle/>
          <a:p>
            <a:r>
              <a:rPr lang="ja-JP" altLang="en-US" sz="2200" b="1">
                <a:latin typeface="Meiryo" panose="020B0604030504040204" pitchFamily="34" charset="-128"/>
                <a:ea typeface="Meiryo" panose="020B0604030504040204" pitchFamily="34" charset="-128"/>
              </a:rPr>
              <a:t>データ移行はシステムにお任せ</a:t>
            </a:r>
          </a:p>
        </p:txBody>
      </p:sp>
      <p:sp>
        <p:nvSpPr>
          <p:cNvPr id="3" name="テキスト プレースホルダー 2">
            <a:extLst>
              <a:ext uri="{FF2B5EF4-FFF2-40B4-BE49-F238E27FC236}">
                <a16:creationId xmlns:a16="http://schemas.microsoft.com/office/drawing/2014/main" id="{E07317C9-06EA-5746-B26C-B9FE7F3E5BBC}"/>
              </a:ext>
            </a:extLst>
          </p:cNvPr>
          <p:cNvSpPr>
            <a:spLocks noGrp="1"/>
          </p:cNvSpPr>
          <p:nvPr>
            <p:ph type="body" sz="quarter" idx="13"/>
          </p:nvPr>
        </p:nvSpPr>
        <p:spPr>
          <a:xfrm>
            <a:off x="654050" y="994787"/>
            <a:ext cx="4743140" cy="5381082"/>
          </a:xfrm>
        </p:spPr>
        <p:txBody>
          <a:bodyPr>
            <a:noAutofit/>
          </a:bodyPr>
          <a:lstStyle/>
          <a:p>
            <a:pPr marL="0" indent="0">
              <a:buNone/>
            </a:pPr>
            <a:r>
              <a:rPr lang="en-US" altLang="ja-JP" sz="1800" dirty="0"/>
              <a:t>URL</a:t>
            </a:r>
            <a:r>
              <a:rPr lang="ja-JP" altLang="en-US" sz="1800"/>
              <a:t>を指定して</a:t>
            </a:r>
            <a:r>
              <a:rPr lang="en-US" altLang="ja-JP" sz="1800" dirty="0"/>
              <a:t>HTML</a:t>
            </a:r>
            <a:r>
              <a:rPr lang="ja-JP" altLang="en-US" sz="1800"/>
              <a:t>からデータを移行する機能です。</a:t>
            </a:r>
            <a:endParaRPr lang="en-US" altLang="ja-JP" sz="1800" dirty="0"/>
          </a:p>
          <a:p>
            <a:pPr marL="0" indent="0">
              <a:buNone/>
            </a:pPr>
            <a:r>
              <a:rPr lang="ja-JP" altLang="en-US" sz="1800" b="1"/>
              <a:t>本文推定機能により、</a:t>
            </a:r>
            <a:r>
              <a:rPr lang="en-US" altLang="ja-JP" sz="1800" b="1" dirty="0"/>
              <a:t>HTML</a:t>
            </a:r>
            <a:r>
              <a:rPr lang="ja-JP" altLang="en-US" sz="1800" b="1"/>
              <a:t>からコンテンツ部分</a:t>
            </a:r>
            <a:r>
              <a:rPr lang="en-US" altLang="ja-JP" sz="1800" b="1" dirty="0"/>
              <a:t>(</a:t>
            </a:r>
            <a:r>
              <a:rPr lang="ja-JP" altLang="en-US" sz="1800" b="1"/>
              <a:t>ナビゲーションやヘッダ・フッタ部を除く</a:t>
            </a:r>
            <a:r>
              <a:rPr lang="en-US" altLang="ja-JP" sz="1800" b="1" dirty="0"/>
              <a:t>)</a:t>
            </a:r>
            <a:r>
              <a:rPr lang="ja-JP" altLang="en-US" sz="1800" b="1"/>
              <a:t>を自動抽出してデータを移行</a:t>
            </a:r>
            <a:r>
              <a:rPr lang="ja-JP" altLang="en-US" sz="1800"/>
              <a:t>。</a:t>
            </a:r>
          </a:p>
          <a:p>
            <a:pPr marL="0" indent="0">
              <a:buNone/>
            </a:pPr>
            <a:r>
              <a:rPr lang="ja-JP" altLang="en-US" sz="1800"/>
              <a:t>ページに含まれている画像やダウンロード対象のリンクファイルをあわせてインポートできます。</a:t>
            </a:r>
          </a:p>
          <a:p>
            <a:pPr marL="0" indent="0">
              <a:buNone/>
            </a:pPr>
            <a:r>
              <a:rPr lang="ja-JP" altLang="en-US" sz="1800"/>
              <a:t>つまり、移行元のサイトがどの</a:t>
            </a:r>
            <a:r>
              <a:rPr lang="en" altLang="ja-JP" sz="1800" dirty="0"/>
              <a:t>CMS </a:t>
            </a:r>
            <a:r>
              <a:rPr lang="ja-JP" altLang="en-US" sz="1800"/>
              <a:t>で運用されているかを問わずにデータ移行が可能。</a:t>
            </a:r>
            <a:br>
              <a:rPr lang="en-US" altLang="ja-JP" sz="1800" dirty="0"/>
            </a:br>
            <a:endParaRPr lang="en-US" altLang="ja-JP" sz="1800" dirty="0"/>
          </a:p>
          <a:p>
            <a:pPr marL="0" indent="0">
              <a:buNone/>
            </a:pPr>
            <a:r>
              <a:rPr lang="ja-JP" altLang="en-US" sz="1800"/>
              <a:t>また、</a:t>
            </a:r>
            <a:r>
              <a:rPr lang="en" altLang="ja-JP" sz="1800" dirty="0"/>
              <a:t>URL </a:t>
            </a:r>
            <a:r>
              <a:rPr lang="ja-JP" altLang="en-US" sz="1800"/>
              <a:t>指定ではなく、ローカルに</a:t>
            </a:r>
            <a:r>
              <a:rPr lang="en" altLang="ja-JP" sz="1800" dirty="0"/>
              <a:t>HTML </a:t>
            </a:r>
            <a:r>
              <a:rPr lang="ja-JP" altLang="en-US" sz="1800"/>
              <a:t>や画像ファイルなどを</a:t>
            </a:r>
            <a:r>
              <a:rPr lang="en-US" altLang="ja-JP" sz="1800" dirty="0"/>
              <a:t> </a:t>
            </a:r>
            <a:r>
              <a:rPr lang="en" altLang="ja-JP" sz="1800" dirty="0"/>
              <a:t>ZIP </a:t>
            </a:r>
            <a:r>
              <a:rPr lang="ja-JP" altLang="en-US" sz="1800"/>
              <a:t>アーカイブ化し、アップロードしてインポートする機能も提供します。</a:t>
            </a:r>
            <a:endParaRPr kumimoji="1" lang="ja-JP" altLang="en-US" sz="1800"/>
          </a:p>
        </p:txBody>
      </p:sp>
      <p:sp>
        <p:nvSpPr>
          <p:cNvPr id="4" name="フッター プレースホルダー 3">
            <a:extLst>
              <a:ext uri="{FF2B5EF4-FFF2-40B4-BE49-F238E27FC236}">
                <a16:creationId xmlns:a16="http://schemas.microsoft.com/office/drawing/2014/main" id="{E0480AC2-7764-014E-A57C-0F5AB22F48FE}"/>
              </a:ext>
            </a:extLst>
          </p:cNvPr>
          <p:cNvSpPr>
            <a:spLocks noGrp="1"/>
          </p:cNvSpPr>
          <p:nvPr>
            <p:ph type="ftr" sz="quarter" idx="11"/>
          </p:nvPr>
        </p:nvSpPr>
        <p:spPr/>
        <p:txBody>
          <a:bodyPr/>
          <a:lstStyle/>
          <a:p>
            <a:r>
              <a:rPr lang="en-US" altLang="ja-JP" dirty="0">
                <a:latin typeface="Meiryo Regular"/>
              </a:rPr>
              <a:t>(C) </a:t>
            </a:r>
            <a:r>
              <a:rPr lang="en-US" altLang="ja-JP" dirty="0" err="1">
                <a:latin typeface="Meiryo Regular"/>
              </a:rPr>
              <a:t>Alfasado</a:t>
            </a:r>
            <a:r>
              <a:rPr lang="en-US" altLang="ja-JP" dirty="0">
                <a:latin typeface="Meiryo Regular"/>
              </a:rPr>
              <a:t> Inc.</a:t>
            </a:r>
            <a:endParaRPr lang="ja-JP" altLang="en-US">
              <a:latin typeface="Meiryo Regular"/>
            </a:endParaRPr>
          </a:p>
        </p:txBody>
      </p:sp>
      <p:sp>
        <p:nvSpPr>
          <p:cNvPr id="5" name="スライド番号プレースホルダー 4">
            <a:extLst>
              <a:ext uri="{FF2B5EF4-FFF2-40B4-BE49-F238E27FC236}">
                <a16:creationId xmlns:a16="http://schemas.microsoft.com/office/drawing/2014/main" id="{F11640C9-2F5E-DC48-85F8-9B54F3A6814C}"/>
              </a:ext>
            </a:extLst>
          </p:cNvPr>
          <p:cNvSpPr>
            <a:spLocks noGrp="1"/>
          </p:cNvSpPr>
          <p:nvPr>
            <p:ph type="sldNum" sz="quarter" idx="12"/>
          </p:nvPr>
        </p:nvSpPr>
        <p:spPr/>
        <p:txBody>
          <a:bodyPr/>
          <a:lstStyle/>
          <a:p>
            <a:fld id="{34A33FB1-FE07-45E7-845D-641C44171B92}" type="slidenum">
              <a:rPr lang="ja-JP" altLang="en-US" smtClean="0"/>
              <a:pPr/>
              <a:t>27</a:t>
            </a:fld>
            <a:endParaRPr lang="ja-JP" altLang="en-US"/>
          </a:p>
        </p:txBody>
      </p:sp>
      <p:pic>
        <p:nvPicPr>
          <p:cNvPr id="9" name="図 8">
            <a:extLst>
              <a:ext uri="{FF2B5EF4-FFF2-40B4-BE49-F238E27FC236}">
                <a16:creationId xmlns:a16="http://schemas.microsoft.com/office/drawing/2014/main" id="{34BB838D-C0E4-694A-8D6E-8D10DA6F74EE}"/>
              </a:ext>
            </a:extLst>
          </p:cNvPr>
          <p:cNvPicPr>
            <a:picLocks noChangeAspect="1"/>
          </p:cNvPicPr>
          <p:nvPr/>
        </p:nvPicPr>
        <p:blipFill>
          <a:blip r:embed="rId2"/>
          <a:stretch>
            <a:fillRect/>
          </a:stretch>
        </p:blipFill>
        <p:spPr>
          <a:xfrm>
            <a:off x="5762053" y="1109609"/>
            <a:ext cx="3559168" cy="4638782"/>
          </a:xfrm>
          <a:prstGeom prst="rect">
            <a:avLst/>
          </a:prstGeom>
        </p:spPr>
      </p:pic>
    </p:spTree>
    <p:extLst>
      <p:ext uri="{BB962C8B-B14F-4D97-AF65-F5344CB8AC3E}">
        <p14:creationId xmlns:p14="http://schemas.microsoft.com/office/powerpoint/2010/main" val="6913803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図形グループ 20">
            <a:extLst>
              <a:ext uri="{FF2B5EF4-FFF2-40B4-BE49-F238E27FC236}">
                <a16:creationId xmlns:a16="http://schemas.microsoft.com/office/drawing/2014/main" id="{400D4DCB-BBBA-3E4D-9A28-4631D15AF5A6}"/>
              </a:ext>
            </a:extLst>
          </p:cNvPr>
          <p:cNvGrpSpPr/>
          <p:nvPr/>
        </p:nvGrpSpPr>
        <p:grpSpPr>
          <a:xfrm>
            <a:off x="0" y="287415"/>
            <a:ext cx="5725886" cy="509335"/>
            <a:chOff x="0" y="287415"/>
            <a:chExt cx="5544150" cy="509335"/>
          </a:xfrm>
        </p:grpSpPr>
        <p:sp>
          <p:nvSpPr>
            <p:cNvPr id="13" name="平行四辺形 12">
              <a:extLst>
                <a:ext uri="{FF2B5EF4-FFF2-40B4-BE49-F238E27FC236}">
                  <a16:creationId xmlns:a16="http://schemas.microsoft.com/office/drawing/2014/main" id="{023ED028-9251-0E4B-95F4-FC8B7493EB55}"/>
                </a:ext>
              </a:extLst>
            </p:cNvPr>
            <p:cNvSpPr/>
            <p:nvPr/>
          </p:nvSpPr>
          <p:spPr>
            <a:xfrm rot="10800000">
              <a:off x="2269790" y="287416"/>
              <a:ext cx="3274360" cy="509334"/>
            </a:xfrm>
            <a:prstGeom prst="parallelogram">
              <a:avLst>
                <a:gd name="adj" fmla="val 63125"/>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Regular"/>
              </a:endParaRPr>
            </a:p>
          </p:txBody>
        </p:sp>
        <p:sp>
          <p:nvSpPr>
            <p:cNvPr id="14" name="平行四辺形 13">
              <a:extLst>
                <a:ext uri="{FF2B5EF4-FFF2-40B4-BE49-F238E27FC236}">
                  <a16:creationId xmlns:a16="http://schemas.microsoft.com/office/drawing/2014/main" id="{C44936BC-C461-0F4A-9085-6D3BC302A37A}"/>
                </a:ext>
              </a:extLst>
            </p:cNvPr>
            <p:cNvSpPr/>
            <p:nvPr/>
          </p:nvSpPr>
          <p:spPr>
            <a:xfrm rot="10800000">
              <a:off x="0" y="287415"/>
              <a:ext cx="3163911" cy="509334"/>
            </a:xfrm>
            <a:prstGeom prst="parallelogram">
              <a:avLst>
                <a:gd name="adj" fmla="val 0"/>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Regular"/>
              </a:endParaRPr>
            </a:p>
          </p:txBody>
        </p:sp>
      </p:grpSp>
      <p:sp>
        <p:nvSpPr>
          <p:cNvPr id="2" name="タイトル 1">
            <a:extLst>
              <a:ext uri="{FF2B5EF4-FFF2-40B4-BE49-F238E27FC236}">
                <a16:creationId xmlns:a16="http://schemas.microsoft.com/office/drawing/2014/main" id="{1885D114-6270-AD40-BD71-FC55DC7986E7}"/>
              </a:ext>
            </a:extLst>
          </p:cNvPr>
          <p:cNvSpPr>
            <a:spLocks noGrp="1"/>
          </p:cNvSpPr>
          <p:nvPr>
            <p:ph type="ctrTitle"/>
          </p:nvPr>
        </p:nvSpPr>
        <p:spPr/>
        <p:txBody>
          <a:bodyPr>
            <a:noAutofit/>
          </a:bodyPr>
          <a:lstStyle/>
          <a:p>
            <a:r>
              <a:rPr lang="ja-JP" altLang="en-US" sz="2200" b="1">
                <a:latin typeface="Meiryo" panose="020B0604030504040204" pitchFamily="34" charset="-128"/>
                <a:ea typeface="Meiryo" panose="020B0604030504040204" pitchFamily="34" charset="-128"/>
              </a:rPr>
              <a:t>サーバー配信機能でセキュアな運用</a:t>
            </a:r>
          </a:p>
        </p:txBody>
      </p:sp>
      <p:sp>
        <p:nvSpPr>
          <p:cNvPr id="3" name="テキスト プレースホルダー 2">
            <a:extLst>
              <a:ext uri="{FF2B5EF4-FFF2-40B4-BE49-F238E27FC236}">
                <a16:creationId xmlns:a16="http://schemas.microsoft.com/office/drawing/2014/main" id="{E07317C9-06EA-5746-B26C-B9FE7F3E5BBC}"/>
              </a:ext>
            </a:extLst>
          </p:cNvPr>
          <p:cNvSpPr>
            <a:spLocks noGrp="1"/>
          </p:cNvSpPr>
          <p:nvPr>
            <p:ph type="body" sz="quarter" idx="13"/>
          </p:nvPr>
        </p:nvSpPr>
        <p:spPr>
          <a:xfrm>
            <a:off x="654050" y="1010949"/>
            <a:ext cx="8724900" cy="4836102"/>
          </a:xfrm>
        </p:spPr>
        <p:txBody>
          <a:bodyPr vert="horz" lIns="91440" tIns="45720" rIns="91440" bIns="45720" rtlCol="0" anchor="t">
            <a:normAutofit/>
          </a:bodyPr>
          <a:lstStyle/>
          <a:p>
            <a:pPr marL="0" indent="0">
              <a:buNone/>
            </a:pPr>
            <a:r>
              <a:rPr lang="ja-JP" altLang="en-US">
                <a:latin typeface="Meiryo"/>
                <a:ea typeface="Meiryo"/>
              </a:rPr>
              <a:t>静的ファイルを外部サーバーへミラーリングする機能です。</a:t>
            </a:r>
            <a:endParaRPr lang="en-US" altLang="ja-JP" sz="1400" dirty="0">
              <a:latin typeface="Meiryo"/>
              <a:ea typeface="Meiryo"/>
            </a:endParaRPr>
          </a:p>
          <a:p>
            <a:pPr marL="0" indent="0">
              <a:buNone/>
            </a:pPr>
            <a:r>
              <a:rPr lang="ja-JP" altLang="en-US" b="1">
                <a:latin typeface="Meiryo"/>
                <a:ea typeface="Meiryo"/>
              </a:rPr>
              <a:t>差分アップロード、更新・削除されたもののみを対象にミラーリングすることができ、高速に反映することが可能</a:t>
            </a:r>
            <a:r>
              <a:rPr lang="ja-JP" altLang="en-US">
                <a:latin typeface="Meiryo"/>
                <a:ea typeface="Meiryo"/>
              </a:rPr>
              <a:t>です。</a:t>
            </a:r>
          </a:p>
          <a:p>
            <a:pPr marL="0" indent="0">
              <a:buNone/>
            </a:pPr>
            <a:r>
              <a:rPr lang="ja-JP" altLang="en-US">
                <a:latin typeface="Meiryo"/>
                <a:ea typeface="Meiryo"/>
              </a:rPr>
              <a:t>通信プロトコルは、</a:t>
            </a:r>
            <a:r>
              <a:rPr lang="en-US" altLang="ja-JP" dirty="0">
                <a:latin typeface="Meiryo"/>
                <a:ea typeface="Meiryo"/>
              </a:rPr>
              <a:t>SFTP/FTP</a:t>
            </a:r>
            <a:r>
              <a:rPr lang="ja-JP" altLang="en-US">
                <a:latin typeface="Meiryo"/>
                <a:ea typeface="Meiryo"/>
              </a:rPr>
              <a:t>をサポート。</a:t>
            </a:r>
            <a:r>
              <a:rPr lang="en-US" altLang="ja-JP" dirty="0">
                <a:latin typeface="Meiryo"/>
                <a:ea typeface="Meiryo"/>
              </a:rPr>
              <a:t>CMS</a:t>
            </a:r>
            <a:r>
              <a:rPr lang="ja-JP" altLang="en-US">
                <a:latin typeface="Meiryo"/>
                <a:ea typeface="Meiryo"/>
              </a:rPr>
              <a:t>サーバーと公開サーバーを分けることにより、セキュアな運用が可能です。</a:t>
            </a:r>
            <a:endParaRPr lang="en-US" altLang="ja-JP" dirty="0">
              <a:latin typeface="Meiryo"/>
              <a:ea typeface="Meiryo"/>
            </a:endParaRPr>
          </a:p>
          <a:p>
            <a:pPr marL="0" indent="0">
              <a:buNone/>
            </a:pPr>
            <a:r>
              <a:rPr lang="ja-JP" altLang="en-US">
                <a:latin typeface="Meiryo"/>
                <a:ea typeface="Meiryo"/>
              </a:rPr>
              <a:t>また、ローカルディスク上のステージング領域にファイルを同期した後に外部サーバーへミラーリングする運用もサポートしています。</a:t>
            </a:r>
            <a:endParaRPr lang="en-US" altLang="ja-JP" dirty="0">
              <a:latin typeface="Meiryo"/>
              <a:ea typeface="Meiryo"/>
            </a:endParaRPr>
          </a:p>
          <a:p>
            <a:pPr marL="0" indent="0">
              <a:buNone/>
            </a:pPr>
            <a:r>
              <a:rPr lang="ja-JP" altLang="en-US">
                <a:latin typeface="Meiryo"/>
                <a:ea typeface="Meiryo"/>
              </a:rPr>
              <a:t>未来日時の</a:t>
            </a:r>
            <a:r>
              <a:rPr lang="ja-JP" altLang="en-US" b="1">
                <a:latin typeface="Meiryo"/>
                <a:ea typeface="Meiryo"/>
              </a:rPr>
              <a:t>完全なサイトプレビューを実現する </a:t>
            </a:r>
            <a:r>
              <a:rPr lang="en" altLang="ja-JP" b="1" dirty="0" err="1">
                <a:latin typeface="Meiryo"/>
                <a:ea typeface="Meiryo"/>
              </a:rPr>
              <a:t>LivePreview</a:t>
            </a:r>
            <a:r>
              <a:rPr lang="en" altLang="ja-JP" b="1" dirty="0">
                <a:latin typeface="Meiryo"/>
                <a:ea typeface="Meiryo"/>
              </a:rPr>
              <a:t> </a:t>
            </a:r>
            <a:r>
              <a:rPr lang="ja-JP" altLang="en-US" b="1">
                <a:latin typeface="Meiryo"/>
                <a:ea typeface="Meiryo"/>
              </a:rPr>
              <a:t>機能とあわせて、</a:t>
            </a:r>
            <a:r>
              <a:rPr lang="en" altLang="ja-JP" b="1" dirty="0">
                <a:latin typeface="Meiryo"/>
                <a:ea typeface="Meiryo"/>
              </a:rPr>
              <a:t>IR </a:t>
            </a:r>
            <a:r>
              <a:rPr lang="ja-JP" altLang="en-US" b="1">
                <a:latin typeface="Meiryo"/>
                <a:ea typeface="Meiryo"/>
              </a:rPr>
              <a:t>情報などの安全な運用管理を実現</a:t>
            </a:r>
            <a:r>
              <a:rPr lang="ja-JP" altLang="en-US">
                <a:latin typeface="Meiryo"/>
                <a:ea typeface="Meiryo"/>
              </a:rPr>
              <a:t>します。</a:t>
            </a:r>
            <a:endParaRPr lang="en-US" altLang="ja-JP" dirty="0">
              <a:latin typeface="Meiryo"/>
              <a:ea typeface="Meiryo"/>
            </a:endParaRPr>
          </a:p>
          <a:p>
            <a:pPr marL="0" indent="0">
              <a:buNone/>
            </a:pPr>
            <a:r>
              <a:rPr lang="ja-JP" altLang="en-US">
                <a:latin typeface="Meiryo"/>
                <a:ea typeface="Meiryo"/>
              </a:rPr>
              <a:t>スコープごとに最大</a:t>
            </a:r>
            <a:r>
              <a:rPr lang="en-US" altLang="ja-JP" dirty="0">
                <a:latin typeface="Meiryo"/>
                <a:ea typeface="Meiryo"/>
              </a:rPr>
              <a:t>5</a:t>
            </a:r>
            <a:r>
              <a:rPr lang="ja-JP" altLang="en-US">
                <a:latin typeface="Meiryo"/>
                <a:ea typeface="Meiryo"/>
              </a:rPr>
              <a:t>サーバーへのミラーリングが可能です。</a:t>
            </a:r>
            <a:endParaRPr lang="ja-JP" altLang="ja-JP">
              <a:latin typeface="Meiryo"/>
              <a:ea typeface="Meiryo"/>
            </a:endParaRPr>
          </a:p>
          <a:p>
            <a:pPr marL="0" indent="0">
              <a:buNone/>
            </a:pPr>
            <a:endParaRPr lang="en-US" altLang="ja-JP" sz="1600" dirty="0">
              <a:latin typeface="Meiryo"/>
              <a:ea typeface="Meiryo"/>
            </a:endParaRPr>
          </a:p>
          <a:p>
            <a:pPr marL="0" indent="0">
              <a:buNone/>
            </a:pPr>
            <a:r>
              <a:rPr lang="en-US" altLang="ja-JP" sz="1600" dirty="0">
                <a:latin typeface="Meiryo"/>
                <a:ea typeface="Meiryo"/>
              </a:rPr>
              <a:t>※</a:t>
            </a:r>
            <a:r>
              <a:rPr lang="ja-JP" altLang="en-US" sz="1600"/>
              <a:t>このプラグインは </a:t>
            </a:r>
            <a:r>
              <a:rPr lang="en" altLang="ja-JP" sz="1600" dirty="0"/>
              <a:t>Windows</a:t>
            </a:r>
            <a:r>
              <a:rPr lang="ja-JP" altLang="en-US" sz="1600"/>
              <a:t>プラットフォームではサポートされません。</a:t>
            </a:r>
            <a:endParaRPr lang="en-US" altLang="ja-JP" sz="1600" dirty="0"/>
          </a:p>
          <a:p>
            <a:pPr marL="0" indent="0">
              <a:buNone/>
            </a:pPr>
            <a:endParaRPr lang="en-US" altLang="ja-JP" dirty="0">
              <a:latin typeface="Meiryo"/>
              <a:ea typeface="Meiryo"/>
            </a:endParaRPr>
          </a:p>
        </p:txBody>
      </p:sp>
      <p:sp>
        <p:nvSpPr>
          <p:cNvPr id="4" name="フッター プレースホルダー 3">
            <a:extLst>
              <a:ext uri="{FF2B5EF4-FFF2-40B4-BE49-F238E27FC236}">
                <a16:creationId xmlns:a16="http://schemas.microsoft.com/office/drawing/2014/main" id="{E0480AC2-7764-014E-A57C-0F5AB22F48FE}"/>
              </a:ext>
            </a:extLst>
          </p:cNvPr>
          <p:cNvSpPr>
            <a:spLocks noGrp="1"/>
          </p:cNvSpPr>
          <p:nvPr>
            <p:ph type="ftr" sz="quarter" idx="11"/>
          </p:nvPr>
        </p:nvSpPr>
        <p:spPr/>
        <p:txBody>
          <a:bodyPr/>
          <a:lstStyle/>
          <a:p>
            <a:r>
              <a:rPr lang="en-US" altLang="ja-JP" dirty="0">
                <a:latin typeface="Meiryo Regular"/>
              </a:rPr>
              <a:t>(C) </a:t>
            </a:r>
            <a:r>
              <a:rPr lang="en-US" altLang="ja-JP" dirty="0" err="1">
                <a:latin typeface="Meiryo Regular"/>
              </a:rPr>
              <a:t>Alfasado</a:t>
            </a:r>
            <a:r>
              <a:rPr lang="en-US" altLang="ja-JP" dirty="0">
                <a:latin typeface="Meiryo Regular"/>
              </a:rPr>
              <a:t> Inc.</a:t>
            </a:r>
            <a:endParaRPr lang="ja-JP" altLang="en-US">
              <a:latin typeface="Meiryo Regular"/>
            </a:endParaRPr>
          </a:p>
        </p:txBody>
      </p:sp>
      <p:sp>
        <p:nvSpPr>
          <p:cNvPr id="5" name="スライド番号プレースホルダー 4">
            <a:extLst>
              <a:ext uri="{FF2B5EF4-FFF2-40B4-BE49-F238E27FC236}">
                <a16:creationId xmlns:a16="http://schemas.microsoft.com/office/drawing/2014/main" id="{F11640C9-2F5E-DC48-85F8-9B54F3A6814C}"/>
              </a:ext>
            </a:extLst>
          </p:cNvPr>
          <p:cNvSpPr>
            <a:spLocks noGrp="1"/>
          </p:cNvSpPr>
          <p:nvPr>
            <p:ph type="sldNum" sz="quarter" idx="12"/>
          </p:nvPr>
        </p:nvSpPr>
        <p:spPr/>
        <p:txBody>
          <a:bodyPr/>
          <a:lstStyle/>
          <a:p>
            <a:fld id="{34A33FB1-FE07-45E7-845D-641C44171B92}" type="slidenum">
              <a:rPr lang="ja-JP" altLang="en-US" smtClean="0"/>
              <a:pPr/>
              <a:t>28</a:t>
            </a:fld>
            <a:endParaRPr lang="ja-JP" altLang="en-US"/>
          </a:p>
        </p:txBody>
      </p:sp>
    </p:spTree>
    <p:extLst>
      <p:ext uri="{BB962C8B-B14F-4D97-AF65-F5344CB8AC3E}">
        <p14:creationId xmlns:p14="http://schemas.microsoft.com/office/powerpoint/2010/main" val="35979275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図形グループ 6"/>
          <p:cNvGrpSpPr/>
          <p:nvPr/>
        </p:nvGrpSpPr>
        <p:grpSpPr>
          <a:xfrm>
            <a:off x="-1" y="287415"/>
            <a:ext cx="5292000" cy="509335"/>
            <a:chOff x="0" y="287415"/>
            <a:chExt cx="3674853" cy="509335"/>
          </a:xfrm>
        </p:grpSpPr>
        <p:sp>
          <p:nvSpPr>
            <p:cNvPr id="22" name="平行四辺形 21"/>
            <p:cNvSpPr/>
            <p:nvPr/>
          </p:nvSpPr>
          <p:spPr>
            <a:xfrm rot="10800000">
              <a:off x="2075978" y="287416"/>
              <a:ext cx="1598875" cy="509334"/>
            </a:xfrm>
            <a:prstGeom prst="parallelogram">
              <a:avLst>
                <a:gd name="adj" fmla="val 63125"/>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Regular"/>
              </a:endParaRPr>
            </a:p>
          </p:txBody>
        </p:sp>
        <p:sp>
          <p:nvSpPr>
            <p:cNvPr id="23" name="平行四辺形 22"/>
            <p:cNvSpPr/>
            <p:nvPr/>
          </p:nvSpPr>
          <p:spPr>
            <a:xfrm rot="10800000">
              <a:off x="0" y="287415"/>
              <a:ext cx="3163911" cy="509334"/>
            </a:xfrm>
            <a:prstGeom prst="parallelogram">
              <a:avLst>
                <a:gd name="adj" fmla="val 0"/>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Regular"/>
              </a:endParaRPr>
            </a:p>
          </p:txBody>
        </p:sp>
      </p:grpSp>
      <p:sp>
        <p:nvSpPr>
          <p:cNvPr id="2" name="タイトル 1"/>
          <p:cNvSpPr>
            <a:spLocks noGrp="1"/>
          </p:cNvSpPr>
          <p:nvPr>
            <p:ph type="ctrTitle"/>
          </p:nvPr>
        </p:nvSpPr>
        <p:spPr>
          <a:xfrm>
            <a:off x="601833" y="401838"/>
            <a:ext cx="4606272" cy="362782"/>
          </a:xfrm>
        </p:spPr>
        <p:txBody>
          <a:bodyPr>
            <a:normAutofit fontScale="90000"/>
          </a:bodyPr>
          <a:lstStyle/>
          <a:p>
            <a:r>
              <a:rPr lang="en-US" altLang="ja-JP" sz="2400" b="1" err="1">
                <a:latin typeface="メイリオ" panose="020B0604030504040204" pitchFamily="50" charset="-128"/>
                <a:ea typeface="メイリオ" panose="020B0604030504040204" pitchFamily="50" charset="-128"/>
              </a:rPr>
              <a:t>PowerCMS</a:t>
            </a:r>
            <a:r>
              <a:rPr lang="en-US" altLang="ja-JP" sz="2400" b="1">
                <a:latin typeface="メイリオ" panose="020B0604030504040204" pitchFamily="50" charset="-128"/>
                <a:ea typeface="メイリオ" panose="020B0604030504040204" pitchFamily="50" charset="-128"/>
              </a:rPr>
              <a:t> X </a:t>
            </a:r>
            <a:r>
              <a:rPr lang="ja-JP" altLang="en-US" sz="2400" b="1">
                <a:latin typeface="メイリオ" panose="020B0604030504040204" pitchFamily="50" charset="-128"/>
                <a:ea typeface="メイリオ" panose="020B0604030504040204" pitchFamily="50" charset="-128"/>
              </a:rPr>
              <a:t>画面イメージ</a:t>
            </a:r>
          </a:p>
        </p:txBody>
      </p:sp>
      <p:sp>
        <p:nvSpPr>
          <p:cNvPr id="29" name="スライド番号プレースホルダー 28"/>
          <p:cNvSpPr>
            <a:spLocks noGrp="1"/>
          </p:cNvSpPr>
          <p:nvPr>
            <p:ph type="sldNum" sz="quarter" idx="12"/>
          </p:nvPr>
        </p:nvSpPr>
        <p:spPr/>
        <p:txBody>
          <a:bodyPr/>
          <a:lstStyle/>
          <a:p>
            <a:fld id="{34A33FB1-FE07-45E7-845D-641C44171B92}" type="slidenum">
              <a:rPr lang="ja-JP" altLang="en-US" smtClean="0">
                <a:latin typeface="Meiryo" panose="020B0604030504040204" pitchFamily="34" charset="-128"/>
                <a:ea typeface="Meiryo" panose="020B0604030504040204" pitchFamily="34" charset="-128"/>
              </a:rPr>
              <a:pPr/>
              <a:t>2</a:t>
            </a:fld>
            <a:endParaRPr lang="ja-JP" altLang="en-US">
              <a:latin typeface="Meiryo" panose="020B0604030504040204" pitchFamily="34" charset="-128"/>
              <a:ea typeface="Meiryo" panose="020B0604030504040204" pitchFamily="34" charset="-128"/>
            </a:endParaRPr>
          </a:p>
        </p:txBody>
      </p:sp>
      <p:sp>
        <p:nvSpPr>
          <p:cNvPr id="64" name="フッター プレースホルダー 27"/>
          <p:cNvSpPr txBox="1">
            <a:spLocks/>
          </p:cNvSpPr>
          <p:nvPr/>
        </p:nvSpPr>
        <p:spPr>
          <a:xfrm>
            <a:off x="576000" y="6408000"/>
            <a:ext cx="3343275" cy="360000"/>
          </a:xfrm>
          <a:prstGeom prst="rect">
            <a:avLst/>
          </a:prstGeom>
        </p:spPr>
        <p:txBody>
          <a:bodyPr vert="horz" lIns="91440" tIns="45720" rIns="91440" bIns="45720" rtlCol="0" anchor="ctr"/>
          <a:lstStyle>
            <a:defPPr>
              <a:defRPr lang="ja-JP"/>
            </a:defPPr>
            <a:lvl1pPr marL="0" algn="l" defTabSz="914400" rtl="0" eaLnBrk="1" latinLnBrk="0" hangingPunct="1">
              <a:defRPr kumimoji="1" sz="1200" kern="1200">
                <a:solidFill>
                  <a:schemeClr val="bg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a:latin typeface="Meiryo Regular"/>
              </a:rPr>
              <a:t>(C) </a:t>
            </a:r>
            <a:r>
              <a:rPr lang="en-US" altLang="ja-JP" dirty="0" err="1">
                <a:latin typeface="Meiryo Regular"/>
              </a:rPr>
              <a:t>Alfasado</a:t>
            </a:r>
            <a:r>
              <a:rPr lang="en-US" altLang="ja-JP" dirty="0">
                <a:latin typeface="Meiryo Regular"/>
              </a:rPr>
              <a:t> Inc.</a:t>
            </a:r>
            <a:endParaRPr lang="ja-JP" altLang="en-US">
              <a:latin typeface="Meiryo Regular"/>
            </a:endParaRPr>
          </a:p>
        </p:txBody>
      </p:sp>
      <p:sp>
        <p:nvSpPr>
          <p:cNvPr id="25" name="テキスト ボックス 24">
            <a:extLst>
              <a:ext uri="{FF2B5EF4-FFF2-40B4-BE49-F238E27FC236}">
                <a16:creationId xmlns:a16="http://schemas.microsoft.com/office/drawing/2014/main" id="{167C891A-D920-3E48-921E-CF6B702AD835}"/>
              </a:ext>
            </a:extLst>
          </p:cNvPr>
          <p:cNvSpPr txBox="1"/>
          <p:nvPr/>
        </p:nvSpPr>
        <p:spPr>
          <a:xfrm>
            <a:off x="576000" y="1020954"/>
            <a:ext cx="9144000" cy="847718"/>
          </a:xfrm>
          <a:prstGeom prst="rect">
            <a:avLst/>
          </a:prstGeom>
          <a:noFill/>
        </p:spPr>
        <p:txBody>
          <a:bodyPr wrap="square" tIns="72000" bIns="36000" rtlCol="0" anchor="t">
            <a:spAutoFit/>
          </a:bodyPr>
          <a:lstStyle/>
          <a:p>
            <a:pPr>
              <a:defRPr/>
            </a:pPr>
            <a:r>
              <a:rPr kumimoji="0" lang="ja-JP" sz="2400" kern="0">
                <a:latin typeface="Meiryo" panose="020B0604030504040204" pitchFamily="34" charset="-128"/>
                <a:ea typeface="Meiryo" panose="020B0604030504040204" pitchFamily="34" charset="-128"/>
                <a:cs typeface="+mn-lt"/>
              </a:rPr>
              <a:t>まったく新しいエンジンの上に実現された、</a:t>
            </a:r>
            <a:br>
              <a:rPr kumimoji="0" lang="ja-JP" sz="2400" kern="0">
                <a:latin typeface="Meiryo" panose="020B0604030504040204" pitchFamily="34" charset="-128"/>
                <a:ea typeface="Meiryo" panose="020B0604030504040204" pitchFamily="34" charset="-128"/>
                <a:cs typeface="+mn-lt"/>
              </a:rPr>
            </a:br>
            <a:r>
              <a:rPr kumimoji="0" lang="ja-JP" sz="2400" kern="0">
                <a:latin typeface="Meiryo" panose="020B0604030504040204" pitchFamily="34" charset="-128"/>
                <a:ea typeface="Meiryo" panose="020B0604030504040204" pitchFamily="34" charset="-128"/>
                <a:cs typeface="+mn-lt"/>
              </a:rPr>
              <a:t>スピード・信頼性・先進性。</a:t>
            </a:r>
            <a:endParaRPr lang="ja-JP">
              <a:latin typeface="Meiryo" panose="020B0604030504040204" pitchFamily="34" charset="-128"/>
              <a:ea typeface="Meiryo" panose="020B0604030504040204" pitchFamily="34" charset="-128"/>
            </a:endParaRPr>
          </a:p>
        </p:txBody>
      </p:sp>
      <p:sp>
        <p:nvSpPr>
          <p:cNvPr id="26" name="テキスト ボックス 25">
            <a:extLst>
              <a:ext uri="{FF2B5EF4-FFF2-40B4-BE49-F238E27FC236}">
                <a16:creationId xmlns:a16="http://schemas.microsoft.com/office/drawing/2014/main" id="{2B720D52-5696-114E-8A04-59E88A3E9722}"/>
              </a:ext>
            </a:extLst>
          </p:cNvPr>
          <p:cNvSpPr txBox="1"/>
          <p:nvPr/>
        </p:nvSpPr>
        <p:spPr>
          <a:xfrm>
            <a:off x="5152322" y="2312359"/>
            <a:ext cx="4444670" cy="2325046"/>
          </a:xfrm>
          <a:prstGeom prst="rect">
            <a:avLst/>
          </a:prstGeom>
          <a:noFill/>
        </p:spPr>
        <p:txBody>
          <a:bodyPr wrap="square" tIns="72000" bIns="36000" rtlCol="0" anchor="t">
            <a:spAutoFit/>
          </a:bodyPr>
          <a:lstStyle/>
          <a:p>
            <a:pPr>
              <a:defRPr/>
            </a:pPr>
            <a:r>
              <a:rPr lang="en-US" altLang="ja-JP" sz="1600" err="1">
                <a:latin typeface="Meiryo" panose="020B0604030504040204" pitchFamily="34" charset="-128"/>
                <a:ea typeface="Meiryo" panose="020B0604030504040204" pitchFamily="34" charset="-128"/>
                <a:cs typeface="+mn-lt"/>
              </a:rPr>
              <a:t>PowerCMS</a:t>
            </a:r>
            <a:r>
              <a:rPr lang="ja-JP" altLang="en-US" sz="1600">
                <a:latin typeface="Meiryo" panose="020B0604030504040204" pitchFamily="34" charset="-128"/>
                <a:ea typeface="Meiryo" panose="020B0604030504040204" pitchFamily="34" charset="-128"/>
                <a:cs typeface="+mn-lt"/>
              </a:rPr>
              <a:t> </a:t>
            </a:r>
            <a:r>
              <a:rPr lang="en-US" altLang="ja-JP" sz="1600">
                <a:latin typeface="Meiryo" panose="020B0604030504040204" pitchFamily="34" charset="-128"/>
                <a:ea typeface="Meiryo" panose="020B0604030504040204" pitchFamily="34" charset="-128"/>
                <a:cs typeface="+mn-lt"/>
              </a:rPr>
              <a:t>X </a:t>
            </a:r>
            <a:r>
              <a:rPr lang="ja-JP" altLang="en-US" sz="1600">
                <a:latin typeface="Meiryo" panose="020B0604030504040204" pitchFamily="34" charset="-128"/>
                <a:ea typeface="Meiryo" panose="020B0604030504040204" pitchFamily="34" charset="-128"/>
                <a:cs typeface="+mn-lt"/>
              </a:rPr>
              <a:t>は日本国内で導入実績 </a:t>
            </a:r>
            <a:r>
              <a:rPr lang="en-US" altLang="ja-JP" sz="1600">
                <a:latin typeface="Meiryo" panose="020B0604030504040204" pitchFamily="34" charset="-128"/>
                <a:ea typeface="Meiryo" panose="020B0604030504040204" pitchFamily="34" charset="-128"/>
                <a:cs typeface="+mn-lt"/>
              </a:rPr>
              <a:t>3,000</a:t>
            </a:r>
            <a:r>
              <a:rPr lang="ja-JP" altLang="en-US" sz="1600">
                <a:latin typeface="Meiryo" panose="020B0604030504040204" pitchFamily="34" charset="-128"/>
                <a:ea typeface="Meiryo" panose="020B0604030504040204" pitchFamily="34" charset="-128"/>
                <a:cs typeface="+mn-lt"/>
              </a:rPr>
              <a:t> サイ</a:t>
            </a:r>
            <a:r>
              <a:rPr lang="ja-JP" sz="1600">
                <a:latin typeface="Meiryo" panose="020B0604030504040204" pitchFamily="34" charset="-128"/>
                <a:ea typeface="Meiryo" panose="020B0604030504040204" pitchFamily="34" charset="-128"/>
                <a:cs typeface="+mn-lt"/>
              </a:rPr>
              <a:t>トを超える、高性能・高機能のハイエンド CMS「</a:t>
            </a:r>
            <a:r>
              <a:rPr lang="ja-JP" sz="1600">
                <a:latin typeface="Meiryo" panose="020B0604030504040204" pitchFamily="34" charset="-128"/>
                <a:ea typeface="Meiryo" panose="020B0604030504040204" pitchFamily="34" charset="-128"/>
                <a:cs typeface="+mn-lt"/>
                <a:hlinkClick r:id="rId3"/>
              </a:rPr>
              <a:t>PowerCMS</a:t>
            </a:r>
            <a:r>
              <a:rPr lang="ja-JP" sz="1600">
                <a:latin typeface="Meiryo" panose="020B0604030504040204" pitchFamily="34" charset="-128"/>
                <a:ea typeface="Meiryo" panose="020B0604030504040204" pitchFamily="34" charset="-128"/>
                <a:cs typeface="+mn-lt"/>
              </a:rPr>
              <a:t>」のノウハウを活かして、全くゼロベースで設計・実装された新しいCMS</a:t>
            </a:r>
            <a:r>
              <a:rPr lang="en-US" altLang="ja-JP" sz="1600">
                <a:latin typeface="Meiryo" panose="020B0604030504040204" pitchFamily="34" charset="-128"/>
                <a:ea typeface="Meiryo" panose="020B0604030504040204" pitchFamily="34" charset="-128"/>
                <a:cs typeface="+mn-lt"/>
              </a:rPr>
              <a:t> </a:t>
            </a:r>
            <a:r>
              <a:rPr lang="ja-JP" sz="1600">
                <a:latin typeface="Meiryo" panose="020B0604030504040204" pitchFamily="34" charset="-128"/>
                <a:ea typeface="Meiryo" panose="020B0604030504040204" pitchFamily="34" charset="-128"/>
                <a:cs typeface="+mn-lt"/>
              </a:rPr>
              <a:t>です。 </a:t>
            </a:r>
            <a:endParaRPr lang="ja-JP" altLang="en-US">
              <a:latin typeface="Meiryo" panose="020B0604030504040204" pitchFamily="34" charset="-128"/>
              <a:ea typeface="Meiryo" panose="020B0604030504040204" pitchFamily="34" charset="-128"/>
              <a:cs typeface="+mn-lt"/>
            </a:endParaRPr>
          </a:p>
          <a:p>
            <a:pPr>
              <a:defRPr/>
            </a:pPr>
            <a:endParaRPr lang="ja-JP" altLang="en-US" sz="1600">
              <a:latin typeface="Meiryo" panose="020B0604030504040204" pitchFamily="34" charset="-128"/>
              <a:ea typeface="Meiryo" panose="020B0604030504040204" pitchFamily="34" charset="-128"/>
              <a:cs typeface="+mn-lt"/>
            </a:endParaRPr>
          </a:p>
          <a:p>
            <a:pPr>
              <a:defRPr/>
            </a:pPr>
            <a:r>
              <a:rPr lang="ja-JP" sz="1600">
                <a:latin typeface="Meiryo" panose="020B0604030504040204" pitchFamily="34" charset="-128"/>
                <a:ea typeface="Meiryo" panose="020B0604030504040204" pitchFamily="34" charset="-128"/>
                <a:cs typeface="+mn-lt"/>
              </a:rPr>
              <a:t>PowerCMS X は、開発言語 PHP で書かれ、従来比およそ20倍高速に動作し、これまでにない先進的な機能を備えています。</a:t>
            </a:r>
            <a:endParaRPr lang="ja-JP">
              <a:latin typeface="Meiryo" panose="020B0604030504040204" pitchFamily="34" charset="-128"/>
              <a:ea typeface="Meiryo" panose="020B0604030504040204" pitchFamily="34" charset="-128"/>
              <a:cs typeface="+mn-lt"/>
            </a:endParaRPr>
          </a:p>
        </p:txBody>
      </p:sp>
      <p:pic>
        <p:nvPicPr>
          <p:cNvPr id="3" name="図 3" descr="スクリーンショットの画面&#10;&#10;高い精度で生成された説明">
            <a:extLst>
              <a:ext uri="{FF2B5EF4-FFF2-40B4-BE49-F238E27FC236}">
                <a16:creationId xmlns:a16="http://schemas.microsoft.com/office/drawing/2014/main" id="{AE11348F-3FDE-4338-A944-8695A4467A43}"/>
              </a:ext>
            </a:extLst>
          </p:cNvPr>
          <p:cNvPicPr>
            <a:picLocks noChangeAspect="1"/>
          </p:cNvPicPr>
          <p:nvPr/>
        </p:nvPicPr>
        <p:blipFill>
          <a:blip r:embed="rId4"/>
          <a:stretch>
            <a:fillRect/>
          </a:stretch>
        </p:blipFill>
        <p:spPr>
          <a:xfrm>
            <a:off x="720675" y="2164093"/>
            <a:ext cx="4116778" cy="3762112"/>
          </a:xfrm>
          <a:prstGeom prst="rect">
            <a:avLst/>
          </a:prstGeom>
        </p:spPr>
      </p:pic>
    </p:spTree>
    <p:extLst>
      <p:ext uri="{BB962C8B-B14F-4D97-AF65-F5344CB8AC3E}">
        <p14:creationId xmlns:p14="http://schemas.microsoft.com/office/powerpoint/2010/main" val="13547144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図形グループ 20">
            <a:extLst>
              <a:ext uri="{FF2B5EF4-FFF2-40B4-BE49-F238E27FC236}">
                <a16:creationId xmlns:a16="http://schemas.microsoft.com/office/drawing/2014/main" id="{DBF16283-5D4E-C949-B974-DA3C4CEC85F9}"/>
              </a:ext>
            </a:extLst>
          </p:cNvPr>
          <p:cNvGrpSpPr/>
          <p:nvPr/>
        </p:nvGrpSpPr>
        <p:grpSpPr>
          <a:xfrm>
            <a:off x="0" y="287415"/>
            <a:ext cx="5127171" cy="509335"/>
            <a:chOff x="0" y="287415"/>
            <a:chExt cx="5544150" cy="509335"/>
          </a:xfrm>
        </p:grpSpPr>
        <p:sp>
          <p:nvSpPr>
            <p:cNvPr id="19" name="平行四辺形 18">
              <a:extLst>
                <a:ext uri="{FF2B5EF4-FFF2-40B4-BE49-F238E27FC236}">
                  <a16:creationId xmlns:a16="http://schemas.microsoft.com/office/drawing/2014/main" id="{02E7C24B-B9CE-1F44-B54D-BA06EAEA29BE}"/>
                </a:ext>
              </a:extLst>
            </p:cNvPr>
            <p:cNvSpPr/>
            <p:nvPr/>
          </p:nvSpPr>
          <p:spPr>
            <a:xfrm rot="10800000">
              <a:off x="2269790" y="287416"/>
              <a:ext cx="3274360" cy="509334"/>
            </a:xfrm>
            <a:prstGeom prst="parallelogram">
              <a:avLst>
                <a:gd name="adj" fmla="val 63125"/>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Regular"/>
              </a:endParaRPr>
            </a:p>
          </p:txBody>
        </p:sp>
        <p:sp>
          <p:nvSpPr>
            <p:cNvPr id="20" name="平行四辺形 19">
              <a:extLst>
                <a:ext uri="{FF2B5EF4-FFF2-40B4-BE49-F238E27FC236}">
                  <a16:creationId xmlns:a16="http://schemas.microsoft.com/office/drawing/2014/main" id="{EA492950-C3C7-204E-A480-A107FA831B0C}"/>
                </a:ext>
              </a:extLst>
            </p:cNvPr>
            <p:cNvSpPr/>
            <p:nvPr/>
          </p:nvSpPr>
          <p:spPr>
            <a:xfrm rot="10800000">
              <a:off x="0" y="287415"/>
              <a:ext cx="3163911" cy="509334"/>
            </a:xfrm>
            <a:prstGeom prst="parallelogram">
              <a:avLst>
                <a:gd name="adj" fmla="val 0"/>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Regular"/>
              </a:endParaRPr>
            </a:p>
          </p:txBody>
        </p:sp>
      </p:grpSp>
      <p:sp>
        <p:nvSpPr>
          <p:cNvPr id="2" name="タイトル 1"/>
          <p:cNvSpPr>
            <a:spLocks noGrp="1"/>
          </p:cNvSpPr>
          <p:nvPr>
            <p:ph type="ctrTitle"/>
          </p:nvPr>
        </p:nvSpPr>
        <p:spPr>
          <a:xfrm>
            <a:off x="601832" y="401838"/>
            <a:ext cx="5581254" cy="362782"/>
          </a:xfrm>
        </p:spPr>
        <p:txBody>
          <a:bodyPr>
            <a:noAutofit/>
          </a:bodyPr>
          <a:lstStyle/>
          <a:p>
            <a:r>
              <a:rPr lang="ja-JP" altLang="en-US" sz="2200" b="1">
                <a:latin typeface="メイリオ" panose="020B0604030504040204" pitchFamily="50" charset="-128"/>
                <a:ea typeface="メイリオ" panose="020B0604030504040204" pitchFamily="50" charset="-128"/>
              </a:rPr>
              <a:t>サイト全体の未来日プレビュー</a:t>
            </a:r>
            <a:endParaRPr lang="en-US" altLang="ja-JP" sz="2200" b="1" dirty="0">
              <a:latin typeface="メイリオ" panose="020B0604030504040204" pitchFamily="50" charset="-128"/>
              <a:ea typeface="メイリオ" panose="020B0604030504040204" pitchFamily="50" charset="-128"/>
            </a:endParaRPr>
          </a:p>
        </p:txBody>
      </p:sp>
      <p:sp>
        <p:nvSpPr>
          <p:cNvPr id="29" name="スライド番号プレースホルダー 28"/>
          <p:cNvSpPr>
            <a:spLocks noGrp="1"/>
          </p:cNvSpPr>
          <p:nvPr>
            <p:ph type="sldNum" sz="quarter" idx="12"/>
          </p:nvPr>
        </p:nvSpPr>
        <p:spPr/>
        <p:txBody>
          <a:bodyPr/>
          <a:lstStyle/>
          <a:p>
            <a:fld id="{34A33FB1-FE07-45E7-845D-641C44171B92}" type="slidenum">
              <a:rPr lang="ja-JP" altLang="en-US" smtClean="0">
                <a:latin typeface="Meiryo" panose="020B0604030504040204" pitchFamily="34" charset="-128"/>
                <a:ea typeface="Meiryo" panose="020B0604030504040204" pitchFamily="34" charset="-128"/>
              </a:rPr>
              <a:pPr/>
              <a:t>29</a:t>
            </a:fld>
            <a:endParaRPr lang="ja-JP" altLang="en-US">
              <a:latin typeface="Meiryo" panose="020B0604030504040204" pitchFamily="34" charset="-128"/>
              <a:ea typeface="Meiryo" panose="020B0604030504040204" pitchFamily="34" charset="-128"/>
            </a:endParaRPr>
          </a:p>
        </p:txBody>
      </p:sp>
      <p:sp>
        <p:nvSpPr>
          <p:cNvPr id="64" name="フッター プレースホルダー 27"/>
          <p:cNvSpPr txBox="1">
            <a:spLocks/>
          </p:cNvSpPr>
          <p:nvPr/>
        </p:nvSpPr>
        <p:spPr>
          <a:xfrm>
            <a:off x="576000" y="6408000"/>
            <a:ext cx="3343275" cy="360000"/>
          </a:xfrm>
          <a:prstGeom prst="rect">
            <a:avLst/>
          </a:prstGeom>
        </p:spPr>
        <p:txBody>
          <a:bodyPr vert="horz" lIns="91440" tIns="45720" rIns="91440" bIns="45720" rtlCol="0" anchor="ctr"/>
          <a:lstStyle>
            <a:defPPr>
              <a:defRPr lang="ja-JP"/>
            </a:defPPr>
            <a:lvl1pPr marL="0" algn="l" defTabSz="914400" rtl="0" eaLnBrk="1" latinLnBrk="0" hangingPunct="1">
              <a:defRPr kumimoji="1" sz="1200" kern="1200">
                <a:solidFill>
                  <a:schemeClr val="bg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a:latin typeface="Meiryo Regular"/>
              </a:rPr>
              <a:t>(C) </a:t>
            </a:r>
            <a:r>
              <a:rPr lang="en-US" altLang="ja-JP" dirty="0" err="1">
                <a:latin typeface="Meiryo Regular"/>
              </a:rPr>
              <a:t>Alfasado</a:t>
            </a:r>
            <a:r>
              <a:rPr lang="en-US" altLang="ja-JP" dirty="0">
                <a:latin typeface="Meiryo Regular"/>
              </a:rPr>
              <a:t> Inc.</a:t>
            </a:r>
            <a:endParaRPr lang="ja-JP" altLang="en-US">
              <a:latin typeface="Meiryo Regular"/>
            </a:endParaRPr>
          </a:p>
        </p:txBody>
      </p:sp>
      <p:sp>
        <p:nvSpPr>
          <p:cNvPr id="16" name="テキスト プレースホルダー 2">
            <a:extLst>
              <a:ext uri="{FF2B5EF4-FFF2-40B4-BE49-F238E27FC236}">
                <a16:creationId xmlns:a16="http://schemas.microsoft.com/office/drawing/2014/main" id="{BC70D783-6625-9F4F-881B-2C45654CC528}"/>
              </a:ext>
            </a:extLst>
          </p:cNvPr>
          <p:cNvSpPr>
            <a:spLocks noGrp="1"/>
          </p:cNvSpPr>
          <p:nvPr>
            <p:ph type="body" sz="quarter" idx="13"/>
          </p:nvPr>
        </p:nvSpPr>
        <p:spPr>
          <a:xfrm>
            <a:off x="471797" y="994787"/>
            <a:ext cx="8712728" cy="719730"/>
          </a:xfrm>
        </p:spPr>
        <p:txBody>
          <a:bodyPr vert="horz" lIns="91440" tIns="45720" rIns="91440" bIns="45720" rtlCol="0" anchor="t">
            <a:normAutofit/>
          </a:bodyPr>
          <a:lstStyle/>
          <a:p>
            <a:pPr marL="0" indent="0">
              <a:buNone/>
            </a:pPr>
            <a:r>
              <a:rPr lang="ja-JP" altLang="en-US">
                <a:latin typeface="Meiryo"/>
                <a:ea typeface="Meiryo"/>
              </a:rPr>
              <a:t>ステージング環境がなくても、</a:t>
            </a:r>
            <a:r>
              <a:rPr lang="ja-JP">
                <a:latin typeface="Meiryo"/>
                <a:ea typeface="Meiryo"/>
              </a:rPr>
              <a:t>PowerCMS</a:t>
            </a:r>
            <a:r>
              <a:rPr lang="ja-JP" altLang="en-US">
                <a:latin typeface="Meiryo"/>
                <a:ea typeface="Meiryo"/>
              </a:rPr>
              <a:t> </a:t>
            </a:r>
            <a:r>
              <a:rPr lang="ja-JP">
                <a:latin typeface="Meiryo"/>
                <a:ea typeface="Meiryo"/>
              </a:rPr>
              <a:t>Xで管理しているWebサイトを</a:t>
            </a:r>
            <a:r>
              <a:rPr lang="ja-JP" b="1">
                <a:latin typeface="Meiryo"/>
                <a:ea typeface="Meiryo"/>
              </a:rPr>
              <a:t>未来の特定の日時の状態でプレビュー</a:t>
            </a:r>
            <a:endParaRPr lang="ja-JP" altLang="en-US" b="1">
              <a:latin typeface="Meiryo"/>
              <a:ea typeface="Meiryo"/>
            </a:endParaRPr>
          </a:p>
        </p:txBody>
      </p:sp>
      <p:pic>
        <p:nvPicPr>
          <p:cNvPr id="3" name="図 3" descr="スクリーンショットの画面&#10;&#10;非常に高い精度で生成された説明">
            <a:extLst>
              <a:ext uri="{FF2B5EF4-FFF2-40B4-BE49-F238E27FC236}">
                <a16:creationId xmlns:a16="http://schemas.microsoft.com/office/drawing/2014/main" id="{99F7FADB-72F4-4638-B137-7D2992FEBF76}"/>
              </a:ext>
            </a:extLst>
          </p:cNvPr>
          <p:cNvPicPr>
            <a:picLocks noChangeAspect="1"/>
          </p:cNvPicPr>
          <p:nvPr/>
        </p:nvPicPr>
        <p:blipFill>
          <a:blip r:embed="rId3"/>
          <a:stretch>
            <a:fillRect/>
          </a:stretch>
        </p:blipFill>
        <p:spPr>
          <a:xfrm>
            <a:off x="474096" y="1971389"/>
            <a:ext cx="4202545" cy="3236690"/>
          </a:xfrm>
          <a:prstGeom prst="rect">
            <a:avLst/>
          </a:prstGeom>
        </p:spPr>
      </p:pic>
      <p:sp>
        <p:nvSpPr>
          <p:cNvPr id="5" name="テキスト ボックス 4">
            <a:extLst>
              <a:ext uri="{FF2B5EF4-FFF2-40B4-BE49-F238E27FC236}">
                <a16:creationId xmlns:a16="http://schemas.microsoft.com/office/drawing/2014/main" id="{E9CE1403-799E-426A-9860-11BBDDE7142D}"/>
              </a:ext>
            </a:extLst>
          </p:cNvPr>
          <p:cNvSpPr txBox="1"/>
          <p:nvPr/>
        </p:nvSpPr>
        <p:spPr>
          <a:xfrm>
            <a:off x="472374" y="5343525"/>
            <a:ext cx="392248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1000">
                <a:solidFill>
                  <a:srgbClr val="212529"/>
                </a:solidFill>
                <a:latin typeface="Meiryo" panose="020B0604030504040204" pitchFamily="34" charset="-128"/>
                <a:ea typeface="Meiryo" panose="020B0604030504040204" pitchFamily="34" charset="-128"/>
              </a:rPr>
              <a:t>公開終了予約設定済みの記事が表示、公開予約済みの記事は非表示、ウィジェットは差し替え前の状態</a:t>
            </a:r>
            <a:endParaRPr lang="en-US" altLang="ja-JP" sz="1000">
              <a:latin typeface="Meiryo" panose="020B0604030504040204" pitchFamily="34" charset="-128"/>
              <a:ea typeface="Meiryo" panose="020B0604030504040204" pitchFamily="34" charset="-128"/>
            </a:endParaRPr>
          </a:p>
        </p:txBody>
      </p:sp>
      <p:pic>
        <p:nvPicPr>
          <p:cNvPr id="6" name="図 6" descr="スクリーンショットの画面&#10;&#10;非常に高い精度で生成された説明">
            <a:extLst>
              <a:ext uri="{FF2B5EF4-FFF2-40B4-BE49-F238E27FC236}">
                <a16:creationId xmlns:a16="http://schemas.microsoft.com/office/drawing/2014/main" id="{553148F4-D868-4023-82F9-F24205C19522}"/>
              </a:ext>
            </a:extLst>
          </p:cNvPr>
          <p:cNvPicPr>
            <a:picLocks noChangeAspect="1"/>
          </p:cNvPicPr>
          <p:nvPr/>
        </p:nvPicPr>
        <p:blipFill>
          <a:blip r:embed="rId4"/>
          <a:stretch>
            <a:fillRect/>
          </a:stretch>
        </p:blipFill>
        <p:spPr>
          <a:xfrm>
            <a:off x="4837454" y="1966674"/>
            <a:ext cx="4363357" cy="3256836"/>
          </a:xfrm>
          <a:prstGeom prst="rect">
            <a:avLst/>
          </a:prstGeom>
        </p:spPr>
      </p:pic>
      <p:sp>
        <p:nvSpPr>
          <p:cNvPr id="17" name="テキスト ボックス 16">
            <a:extLst>
              <a:ext uri="{FF2B5EF4-FFF2-40B4-BE49-F238E27FC236}">
                <a16:creationId xmlns:a16="http://schemas.microsoft.com/office/drawing/2014/main" id="{32E4BB7D-12E1-4879-AFF2-743C97E1DD86}"/>
              </a:ext>
            </a:extLst>
          </p:cNvPr>
          <p:cNvSpPr txBox="1"/>
          <p:nvPr/>
        </p:nvSpPr>
        <p:spPr>
          <a:xfrm>
            <a:off x="4835462" y="5386388"/>
            <a:ext cx="459816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sz="1000">
                <a:latin typeface="Meiryo" panose="020B0604030504040204" pitchFamily="34" charset="-128"/>
                <a:ea typeface="Meiryo" panose="020B0604030504040204" pitchFamily="34" charset="-128"/>
                <a:cs typeface="+mn-lt"/>
              </a:rPr>
              <a:t>公開終了予約の記事が</a:t>
            </a:r>
            <a:r>
              <a:rPr lang="ja-JP" altLang="en-US" sz="1000">
                <a:latin typeface="Meiryo" panose="020B0604030504040204" pitchFamily="34" charset="-128"/>
                <a:ea typeface="Meiryo" panose="020B0604030504040204" pitchFamily="34" charset="-128"/>
                <a:cs typeface="+mn-lt"/>
              </a:rPr>
              <a:t>非表示</a:t>
            </a:r>
            <a:r>
              <a:rPr lang="ja-JP" sz="1000">
                <a:latin typeface="Meiryo" panose="020B0604030504040204" pitchFamily="34" charset="-128"/>
                <a:ea typeface="Meiryo" panose="020B0604030504040204" pitchFamily="34" charset="-128"/>
                <a:cs typeface="+mn-lt"/>
              </a:rPr>
              <a:t>、公開予約された記事が表示、</a:t>
            </a:r>
          </a:p>
          <a:p>
            <a:r>
              <a:rPr lang="ja-JP" sz="1000">
                <a:latin typeface="Meiryo" panose="020B0604030504040204" pitchFamily="34" charset="-128"/>
                <a:ea typeface="Meiryo" panose="020B0604030504040204" pitchFamily="34" charset="-128"/>
                <a:cs typeface="+mn-lt"/>
              </a:rPr>
              <a:t>メインウィジェットの画像とテキスト差し替え、</a:t>
            </a:r>
            <a:endParaRPr lang="ja-JP" altLang="en-US">
              <a:latin typeface="Meiryo" panose="020B0604030504040204" pitchFamily="34" charset="-128"/>
              <a:ea typeface="Meiryo" panose="020B0604030504040204" pitchFamily="34" charset="-128"/>
              <a:cs typeface="+mn-lt"/>
            </a:endParaRPr>
          </a:p>
          <a:p>
            <a:r>
              <a:rPr lang="ja-JP" sz="1000">
                <a:latin typeface="Meiryo" panose="020B0604030504040204" pitchFamily="34" charset="-128"/>
                <a:ea typeface="Meiryo" panose="020B0604030504040204" pitchFamily="34" charset="-128"/>
                <a:cs typeface="+mn-lt"/>
              </a:rPr>
              <a:t>画面の中央に半透明のレイヤーでLivePreview中であることを示すメッセージ</a:t>
            </a:r>
            <a:endParaRPr lang="ja-JP" altLang="en-US">
              <a:latin typeface="Meiryo" panose="020B0604030504040204" pitchFamily="34" charset="-128"/>
              <a:ea typeface="Meiryo" panose="020B0604030504040204" pitchFamily="34" charset="-128"/>
              <a:cs typeface="+mn-lt"/>
            </a:endParaRPr>
          </a:p>
          <a:p>
            <a:r>
              <a:rPr lang="ja-JP" sz="1000">
                <a:latin typeface="Meiryo" panose="020B0604030504040204" pitchFamily="34" charset="-128"/>
                <a:ea typeface="Meiryo" panose="020B0604030504040204" pitchFamily="34" charset="-128"/>
                <a:cs typeface="+mn-lt"/>
              </a:rPr>
              <a:t>が表示されている</a:t>
            </a:r>
            <a:r>
              <a:rPr lang="ja-JP" altLang="en-US" sz="1000">
                <a:latin typeface="Meiryo" panose="020B0604030504040204" pitchFamily="34" charset="-128"/>
                <a:ea typeface="Meiryo" panose="020B0604030504040204" pitchFamily="34" charset="-128"/>
                <a:cs typeface="+mn-lt"/>
              </a:rPr>
              <a:t>状態</a:t>
            </a:r>
            <a:endParaRPr lang="ja-JP" altLang="en-US">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2794186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図形グループ 20">
            <a:extLst>
              <a:ext uri="{FF2B5EF4-FFF2-40B4-BE49-F238E27FC236}">
                <a16:creationId xmlns:a16="http://schemas.microsoft.com/office/drawing/2014/main" id="{3B5053FD-ED1A-E44A-8D8D-2BB2A3E5D16D}"/>
              </a:ext>
            </a:extLst>
          </p:cNvPr>
          <p:cNvGrpSpPr/>
          <p:nvPr/>
        </p:nvGrpSpPr>
        <p:grpSpPr>
          <a:xfrm>
            <a:off x="0" y="287415"/>
            <a:ext cx="4528457" cy="509335"/>
            <a:chOff x="0" y="287415"/>
            <a:chExt cx="5544150" cy="509335"/>
          </a:xfrm>
        </p:grpSpPr>
        <p:sp>
          <p:nvSpPr>
            <p:cNvPr id="12" name="平行四辺形 11">
              <a:extLst>
                <a:ext uri="{FF2B5EF4-FFF2-40B4-BE49-F238E27FC236}">
                  <a16:creationId xmlns:a16="http://schemas.microsoft.com/office/drawing/2014/main" id="{CF3202A6-3E8A-DC41-8E06-261B35150986}"/>
                </a:ext>
              </a:extLst>
            </p:cNvPr>
            <p:cNvSpPr/>
            <p:nvPr/>
          </p:nvSpPr>
          <p:spPr>
            <a:xfrm rot="10800000">
              <a:off x="2269790" y="287416"/>
              <a:ext cx="3274360" cy="509334"/>
            </a:xfrm>
            <a:prstGeom prst="parallelogram">
              <a:avLst>
                <a:gd name="adj" fmla="val 63125"/>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Regular"/>
              </a:endParaRPr>
            </a:p>
          </p:txBody>
        </p:sp>
        <p:sp>
          <p:nvSpPr>
            <p:cNvPr id="14" name="平行四辺形 13">
              <a:extLst>
                <a:ext uri="{FF2B5EF4-FFF2-40B4-BE49-F238E27FC236}">
                  <a16:creationId xmlns:a16="http://schemas.microsoft.com/office/drawing/2014/main" id="{8DCD8F04-9E6B-EE45-A2EB-12F008B8C70A}"/>
                </a:ext>
              </a:extLst>
            </p:cNvPr>
            <p:cNvSpPr/>
            <p:nvPr/>
          </p:nvSpPr>
          <p:spPr>
            <a:xfrm rot="10800000">
              <a:off x="0" y="287415"/>
              <a:ext cx="3163911" cy="509334"/>
            </a:xfrm>
            <a:prstGeom prst="parallelogram">
              <a:avLst>
                <a:gd name="adj" fmla="val 0"/>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Regular"/>
              </a:endParaRPr>
            </a:p>
          </p:txBody>
        </p:sp>
      </p:grpSp>
      <p:pic>
        <p:nvPicPr>
          <p:cNvPr id="15" name="図 14" descr="文字と写真のスクリーンショット&#10;&#10;自動的に生成された説明">
            <a:extLst>
              <a:ext uri="{FF2B5EF4-FFF2-40B4-BE49-F238E27FC236}">
                <a16:creationId xmlns:a16="http://schemas.microsoft.com/office/drawing/2014/main" id="{D1069C49-DD11-7740-9802-7296111128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3052" y="4318986"/>
            <a:ext cx="1871286" cy="925361"/>
          </a:xfrm>
          <a:prstGeom prst="rect">
            <a:avLst/>
          </a:prstGeom>
        </p:spPr>
      </p:pic>
      <p:sp>
        <p:nvSpPr>
          <p:cNvPr id="2" name="タイトル 1"/>
          <p:cNvSpPr>
            <a:spLocks noGrp="1"/>
          </p:cNvSpPr>
          <p:nvPr>
            <p:ph type="ctrTitle"/>
          </p:nvPr>
        </p:nvSpPr>
        <p:spPr>
          <a:xfrm>
            <a:off x="601832" y="401838"/>
            <a:ext cx="5938115" cy="362782"/>
          </a:xfrm>
        </p:spPr>
        <p:txBody>
          <a:bodyPr>
            <a:noAutofit/>
          </a:bodyPr>
          <a:lstStyle/>
          <a:p>
            <a:r>
              <a:rPr lang="ja-JP" altLang="en-US" sz="2200" b="1">
                <a:latin typeface="メイリオ" panose="020B0604030504040204" pitchFamily="50" charset="-128"/>
                <a:ea typeface="メイリオ" panose="020B0604030504040204" pitchFamily="50" charset="-128"/>
              </a:rPr>
              <a:t>リッチテキストエディタ</a:t>
            </a:r>
          </a:p>
        </p:txBody>
      </p:sp>
      <p:sp>
        <p:nvSpPr>
          <p:cNvPr id="29" name="スライド番号プレースホルダー 28"/>
          <p:cNvSpPr>
            <a:spLocks noGrp="1"/>
          </p:cNvSpPr>
          <p:nvPr>
            <p:ph type="sldNum" sz="quarter" idx="12"/>
          </p:nvPr>
        </p:nvSpPr>
        <p:spPr/>
        <p:txBody>
          <a:bodyPr/>
          <a:lstStyle/>
          <a:p>
            <a:fld id="{34A33FB1-FE07-45E7-845D-641C44171B92}" type="slidenum">
              <a:rPr lang="ja-JP" altLang="en-US" smtClean="0">
                <a:latin typeface="Meiryo" panose="020B0604030504040204" pitchFamily="34" charset="-128"/>
                <a:ea typeface="Meiryo" panose="020B0604030504040204" pitchFamily="34" charset="-128"/>
              </a:rPr>
              <a:pPr/>
              <a:t>30</a:t>
            </a:fld>
            <a:endParaRPr lang="ja-JP" altLang="en-US">
              <a:latin typeface="Meiryo" panose="020B0604030504040204" pitchFamily="34" charset="-128"/>
              <a:ea typeface="Meiryo" panose="020B0604030504040204" pitchFamily="34" charset="-128"/>
            </a:endParaRPr>
          </a:p>
        </p:txBody>
      </p:sp>
      <p:sp>
        <p:nvSpPr>
          <p:cNvPr id="64" name="フッター プレースホルダー 27"/>
          <p:cNvSpPr txBox="1">
            <a:spLocks/>
          </p:cNvSpPr>
          <p:nvPr/>
        </p:nvSpPr>
        <p:spPr>
          <a:xfrm>
            <a:off x="576000" y="6408000"/>
            <a:ext cx="3343275" cy="360000"/>
          </a:xfrm>
          <a:prstGeom prst="rect">
            <a:avLst/>
          </a:prstGeom>
        </p:spPr>
        <p:txBody>
          <a:bodyPr vert="horz" lIns="91440" tIns="45720" rIns="91440" bIns="45720" rtlCol="0" anchor="ctr"/>
          <a:lstStyle>
            <a:defPPr>
              <a:defRPr lang="ja-JP"/>
            </a:defPPr>
            <a:lvl1pPr marL="0" algn="l" defTabSz="914400" rtl="0" eaLnBrk="1" latinLnBrk="0" hangingPunct="1">
              <a:defRPr kumimoji="1" sz="1200" kern="1200">
                <a:solidFill>
                  <a:schemeClr val="bg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a:latin typeface="Meiryo Regular"/>
              </a:rPr>
              <a:t>(C) </a:t>
            </a:r>
            <a:r>
              <a:rPr lang="en-US" altLang="ja-JP" dirty="0" err="1">
                <a:latin typeface="Meiryo Regular"/>
              </a:rPr>
              <a:t>Alfasado</a:t>
            </a:r>
            <a:r>
              <a:rPr lang="en-US" altLang="ja-JP" dirty="0">
                <a:latin typeface="Meiryo Regular"/>
              </a:rPr>
              <a:t> Inc.</a:t>
            </a:r>
            <a:endParaRPr lang="ja-JP" altLang="en-US">
              <a:latin typeface="Meiryo Regular"/>
            </a:endParaRPr>
          </a:p>
        </p:txBody>
      </p:sp>
      <p:sp>
        <p:nvSpPr>
          <p:cNvPr id="10" name="テキスト プレースホルダー 2">
            <a:extLst>
              <a:ext uri="{FF2B5EF4-FFF2-40B4-BE49-F238E27FC236}">
                <a16:creationId xmlns:a16="http://schemas.microsoft.com/office/drawing/2014/main" id="{7DA14754-12DE-F849-B108-C093D8E68999}"/>
              </a:ext>
            </a:extLst>
          </p:cNvPr>
          <p:cNvSpPr>
            <a:spLocks noGrp="1"/>
          </p:cNvSpPr>
          <p:nvPr>
            <p:ph type="body" sz="quarter" idx="13"/>
          </p:nvPr>
        </p:nvSpPr>
        <p:spPr>
          <a:xfrm>
            <a:off x="654050" y="994787"/>
            <a:ext cx="8860064" cy="2402083"/>
          </a:xfrm>
        </p:spPr>
        <p:txBody>
          <a:bodyPr/>
          <a:lstStyle/>
          <a:p>
            <a:pPr marL="0" indent="0">
              <a:buNone/>
            </a:pPr>
            <a:r>
              <a:rPr lang="en" altLang="ja-JP" err="1"/>
              <a:t>PowerCMS</a:t>
            </a:r>
            <a:r>
              <a:rPr lang="en" altLang="ja-JP"/>
              <a:t> X </a:t>
            </a:r>
            <a:r>
              <a:rPr lang="ja-JP" altLang="en-US"/>
              <a:t>のリッチテキストエディタは、</a:t>
            </a:r>
            <a:r>
              <a:rPr lang="en" altLang="ja-JP" err="1"/>
              <a:t>TinyMCE</a:t>
            </a:r>
            <a:r>
              <a:rPr lang="en" altLang="ja-JP"/>
              <a:t> </a:t>
            </a:r>
            <a:r>
              <a:rPr lang="ja-JP" altLang="en-US"/>
              <a:t>が使われています。 </a:t>
            </a:r>
          </a:p>
        </p:txBody>
      </p:sp>
      <p:pic>
        <p:nvPicPr>
          <p:cNvPr id="4" name="図 3" descr="白いバックグラウンドのスクリーンショット&#10;&#10;自動的に生成された説明">
            <a:extLst>
              <a:ext uri="{FF2B5EF4-FFF2-40B4-BE49-F238E27FC236}">
                <a16:creationId xmlns:a16="http://schemas.microsoft.com/office/drawing/2014/main" id="{DF5C676D-B463-1D4D-B5E3-E3A19F9930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9934" y="1570478"/>
            <a:ext cx="5119511" cy="1487721"/>
          </a:xfrm>
          <a:prstGeom prst="rect">
            <a:avLst/>
          </a:prstGeom>
        </p:spPr>
      </p:pic>
      <p:pic>
        <p:nvPicPr>
          <p:cNvPr id="9" name="図 8" descr="スクリーンショット, 抽象 が含まれている画像&#10;&#10;自動的に生成された説明">
            <a:extLst>
              <a:ext uri="{FF2B5EF4-FFF2-40B4-BE49-F238E27FC236}">
                <a16:creationId xmlns:a16="http://schemas.microsoft.com/office/drawing/2014/main" id="{40837573-C894-3E45-A9A9-D79D774BE2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9934" y="4132873"/>
            <a:ext cx="4594015" cy="1964337"/>
          </a:xfrm>
          <a:prstGeom prst="rect">
            <a:avLst/>
          </a:prstGeom>
        </p:spPr>
      </p:pic>
      <p:sp>
        <p:nvSpPr>
          <p:cNvPr id="6" name="正方形/長方形 5">
            <a:extLst>
              <a:ext uri="{FF2B5EF4-FFF2-40B4-BE49-F238E27FC236}">
                <a16:creationId xmlns:a16="http://schemas.microsoft.com/office/drawing/2014/main" id="{2B726FE6-F5EE-4348-A88B-D6B4C02FFCA2}"/>
              </a:ext>
            </a:extLst>
          </p:cNvPr>
          <p:cNvSpPr/>
          <p:nvPr/>
        </p:nvSpPr>
        <p:spPr>
          <a:xfrm>
            <a:off x="601832" y="3365427"/>
            <a:ext cx="9079018" cy="646331"/>
          </a:xfrm>
          <a:prstGeom prst="rect">
            <a:avLst/>
          </a:prstGeom>
        </p:spPr>
        <p:txBody>
          <a:bodyPr wrap="square">
            <a:spAutoFit/>
          </a:bodyPr>
          <a:lstStyle/>
          <a:p>
            <a:r>
              <a:rPr lang="en" altLang="ja-JP" err="1">
                <a:latin typeface="Meiryo" panose="020B0604030504040204" pitchFamily="34" charset="-128"/>
                <a:ea typeface="Meiryo" panose="020B0604030504040204" pitchFamily="34" charset="-128"/>
              </a:rPr>
              <a:t>TinyMCE</a:t>
            </a:r>
            <a:r>
              <a:rPr lang="en" altLang="ja-JP">
                <a:latin typeface="Meiryo" panose="020B0604030504040204" pitchFamily="34" charset="-128"/>
                <a:ea typeface="Meiryo" panose="020B0604030504040204" pitchFamily="34" charset="-128"/>
              </a:rPr>
              <a:t> </a:t>
            </a:r>
            <a:r>
              <a:rPr lang="ja-JP" altLang="en-US">
                <a:latin typeface="Meiryo" panose="020B0604030504040204" pitchFamily="34" charset="-128"/>
                <a:ea typeface="Meiryo" panose="020B0604030504040204" pitchFamily="34" charset="-128"/>
              </a:rPr>
              <a:t>プラグインを有効化すると、エディタひな形が利用できるようになります。</a:t>
            </a:r>
            <a:endParaRPr lang="en-US" altLang="ja-JP">
              <a:latin typeface="Meiryo" panose="020B0604030504040204" pitchFamily="34" charset="-128"/>
              <a:ea typeface="Meiryo" panose="020B0604030504040204" pitchFamily="34" charset="-128"/>
            </a:endParaRPr>
          </a:p>
          <a:p>
            <a:r>
              <a:rPr lang="ja-JP" altLang="en-US">
                <a:latin typeface="Meiryo" panose="020B0604030504040204" pitchFamily="34" charset="-128"/>
                <a:ea typeface="Meiryo" panose="020B0604030504040204" pitchFamily="34" charset="-128"/>
              </a:rPr>
              <a:t>統一感のあるコンテンツ作成の手助けとなります。</a:t>
            </a:r>
          </a:p>
        </p:txBody>
      </p:sp>
      <p:sp>
        <p:nvSpPr>
          <p:cNvPr id="13" name="正方形/長方形 12">
            <a:extLst>
              <a:ext uri="{FF2B5EF4-FFF2-40B4-BE49-F238E27FC236}">
                <a16:creationId xmlns:a16="http://schemas.microsoft.com/office/drawing/2014/main" id="{E86E5161-7EBE-7547-BD9E-7A64D399F03E}"/>
              </a:ext>
            </a:extLst>
          </p:cNvPr>
          <p:cNvSpPr/>
          <p:nvPr/>
        </p:nvSpPr>
        <p:spPr>
          <a:xfrm>
            <a:off x="6708280" y="4513317"/>
            <a:ext cx="360000" cy="36000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6166693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図形グループ 20">
            <a:extLst>
              <a:ext uri="{FF2B5EF4-FFF2-40B4-BE49-F238E27FC236}">
                <a16:creationId xmlns:a16="http://schemas.microsoft.com/office/drawing/2014/main" id="{D8BC5182-7D53-7048-9D1D-F6BAD0A8576A}"/>
              </a:ext>
            </a:extLst>
          </p:cNvPr>
          <p:cNvGrpSpPr/>
          <p:nvPr/>
        </p:nvGrpSpPr>
        <p:grpSpPr>
          <a:xfrm>
            <a:off x="0" y="287415"/>
            <a:ext cx="4528457" cy="509335"/>
            <a:chOff x="0" y="287415"/>
            <a:chExt cx="5544150" cy="509335"/>
          </a:xfrm>
        </p:grpSpPr>
        <p:sp>
          <p:nvSpPr>
            <p:cNvPr id="8" name="平行四辺形 7">
              <a:extLst>
                <a:ext uri="{FF2B5EF4-FFF2-40B4-BE49-F238E27FC236}">
                  <a16:creationId xmlns:a16="http://schemas.microsoft.com/office/drawing/2014/main" id="{DB02ECE3-E94E-1447-86F9-55369E86E140}"/>
                </a:ext>
              </a:extLst>
            </p:cNvPr>
            <p:cNvSpPr/>
            <p:nvPr/>
          </p:nvSpPr>
          <p:spPr>
            <a:xfrm rot="10800000">
              <a:off x="2269790" y="287416"/>
              <a:ext cx="3274360" cy="509334"/>
            </a:xfrm>
            <a:prstGeom prst="parallelogram">
              <a:avLst>
                <a:gd name="adj" fmla="val 63125"/>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Regular"/>
              </a:endParaRPr>
            </a:p>
          </p:txBody>
        </p:sp>
        <p:sp>
          <p:nvSpPr>
            <p:cNvPr id="9" name="平行四辺形 8">
              <a:extLst>
                <a:ext uri="{FF2B5EF4-FFF2-40B4-BE49-F238E27FC236}">
                  <a16:creationId xmlns:a16="http://schemas.microsoft.com/office/drawing/2014/main" id="{928B3006-1FD3-9640-A408-DAD2D3940E3F}"/>
                </a:ext>
              </a:extLst>
            </p:cNvPr>
            <p:cNvSpPr/>
            <p:nvPr/>
          </p:nvSpPr>
          <p:spPr>
            <a:xfrm rot="10800000">
              <a:off x="0" y="287415"/>
              <a:ext cx="3163911" cy="509334"/>
            </a:xfrm>
            <a:prstGeom prst="parallelogram">
              <a:avLst>
                <a:gd name="adj" fmla="val 0"/>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Regular"/>
              </a:endParaRPr>
            </a:p>
          </p:txBody>
        </p:sp>
      </p:grpSp>
      <p:sp>
        <p:nvSpPr>
          <p:cNvPr id="2" name="タイトル 1">
            <a:extLst>
              <a:ext uri="{FF2B5EF4-FFF2-40B4-BE49-F238E27FC236}">
                <a16:creationId xmlns:a16="http://schemas.microsoft.com/office/drawing/2014/main" id="{1885D114-6270-AD40-BD71-FC55DC7986E7}"/>
              </a:ext>
            </a:extLst>
          </p:cNvPr>
          <p:cNvSpPr>
            <a:spLocks noGrp="1"/>
          </p:cNvSpPr>
          <p:nvPr>
            <p:ph type="ctrTitle"/>
          </p:nvPr>
        </p:nvSpPr>
        <p:spPr/>
        <p:txBody>
          <a:bodyPr>
            <a:noAutofit/>
          </a:bodyPr>
          <a:lstStyle/>
          <a:p>
            <a:r>
              <a:rPr kumimoji="1" lang="ja-JP" altLang="en-US" sz="2200" b="1">
                <a:latin typeface="Meiryo" panose="020B0604030504040204" pitchFamily="34" charset="-128"/>
                <a:ea typeface="Meiryo" panose="020B0604030504040204" pitchFamily="34" charset="-128"/>
              </a:rPr>
              <a:t>リレーション・エディタ</a:t>
            </a:r>
          </a:p>
        </p:txBody>
      </p:sp>
      <p:sp>
        <p:nvSpPr>
          <p:cNvPr id="3" name="テキスト プレースホルダー 2">
            <a:extLst>
              <a:ext uri="{FF2B5EF4-FFF2-40B4-BE49-F238E27FC236}">
                <a16:creationId xmlns:a16="http://schemas.microsoft.com/office/drawing/2014/main" id="{E07317C9-06EA-5746-B26C-B9FE7F3E5BBC}"/>
              </a:ext>
            </a:extLst>
          </p:cNvPr>
          <p:cNvSpPr>
            <a:spLocks noGrp="1"/>
          </p:cNvSpPr>
          <p:nvPr>
            <p:ph type="body" sz="quarter" idx="13"/>
          </p:nvPr>
        </p:nvSpPr>
        <p:spPr/>
        <p:txBody>
          <a:bodyPr/>
          <a:lstStyle/>
          <a:p>
            <a:pPr marL="0" indent="0">
              <a:buNone/>
            </a:pPr>
            <a:r>
              <a:rPr lang="ja-JP" altLang="en-US"/>
              <a:t>オブジェクトのダイアログによる関連付けを設定している時、関連オブジェクトの作成や編集が関連元オブジェクトの作成・編集画面からダイアログを開いて直接行えます。</a:t>
            </a:r>
            <a:endParaRPr kumimoji="1" lang="ja-JP" altLang="en-US"/>
          </a:p>
        </p:txBody>
      </p:sp>
      <p:sp>
        <p:nvSpPr>
          <p:cNvPr id="4" name="フッター プレースホルダー 3">
            <a:extLst>
              <a:ext uri="{FF2B5EF4-FFF2-40B4-BE49-F238E27FC236}">
                <a16:creationId xmlns:a16="http://schemas.microsoft.com/office/drawing/2014/main" id="{E0480AC2-7764-014E-A57C-0F5AB22F48FE}"/>
              </a:ext>
            </a:extLst>
          </p:cNvPr>
          <p:cNvSpPr>
            <a:spLocks noGrp="1"/>
          </p:cNvSpPr>
          <p:nvPr>
            <p:ph type="ftr" sz="quarter" idx="11"/>
          </p:nvPr>
        </p:nvSpPr>
        <p:spPr/>
        <p:txBody>
          <a:bodyPr/>
          <a:lstStyle/>
          <a:p>
            <a:r>
              <a:rPr lang="en-US" altLang="ja-JP" dirty="0">
                <a:latin typeface="Meiryo Regular"/>
              </a:rPr>
              <a:t>(C) </a:t>
            </a:r>
            <a:r>
              <a:rPr lang="en-US" altLang="ja-JP" dirty="0" err="1">
                <a:latin typeface="Meiryo Regular"/>
              </a:rPr>
              <a:t>Alfasado</a:t>
            </a:r>
            <a:r>
              <a:rPr lang="en-US" altLang="ja-JP" dirty="0">
                <a:latin typeface="Meiryo Regular"/>
              </a:rPr>
              <a:t> Inc.</a:t>
            </a:r>
            <a:endParaRPr lang="ja-JP" altLang="en-US">
              <a:latin typeface="Meiryo Regular"/>
            </a:endParaRPr>
          </a:p>
        </p:txBody>
      </p:sp>
      <p:sp>
        <p:nvSpPr>
          <p:cNvPr id="5" name="スライド番号プレースホルダー 4">
            <a:extLst>
              <a:ext uri="{FF2B5EF4-FFF2-40B4-BE49-F238E27FC236}">
                <a16:creationId xmlns:a16="http://schemas.microsoft.com/office/drawing/2014/main" id="{F11640C9-2F5E-DC48-85F8-9B54F3A6814C}"/>
              </a:ext>
            </a:extLst>
          </p:cNvPr>
          <p:cNvSpPr>
            <a:spLocks noGrp="1"/>
          </p:cNvSpPr>
          <p:nvPr>
            <p:ph type="sldNum" sz="quarter" idx="12"/>
          </p:nvPr>
        </p:nvSpPr>
        <p:spPr/>
        <p:txBody>
          <a:bodyPr/>
          <a:lstStyle/>
          <a:p>
            <a:fld id="{34A33FB1-FE07-45E7-845D-641C44171B92}" type="slidenum">
              <a:rPr lang="ja-JP" altLang="en-US" smtClean="0"/>
              <a:pPr/>
              <a:t>31</a:t>
            </a:fld>
            <a:endParaRPr lang="ja-JP" altLang="en-US"/>
          </a:p>
        </p:txBody>
      </p:sp>
      <p:pic>
        <p:nvPicPr>
          <p:cNvPr id="6" name="図 5">
            <a:extLst>
              <a:ext uri="{FF2B5EF4-FFF2-40B4-BE49-F238E27FC236}">
                <a16:creationId xmlns:a16="http://schemas.microsoft.com/office/drawing/2014/main" id="{76EC1904-8289-1F41-A216-D7CB994B9DC1}"/>
              </a:ext>
            </a:extLst>
          </p:cNvPr>
          <p:cNvPicPr>
            <a:picLocks noChangeAspect="1"/>
          </p:cNvPicPr>
          <p:nvPr/>
        </p:nvPicPr>
        <p:blipFill>
          <a:blip r:embed="rId2"/>
          <a:stretch>
            <a:fillRect/>
          </a:stretch>
        </p:blipFill>
        <p:spPr>
          <a:xfrm>
            <a:off x="2247637" y="2316171"/>
            <a:ext cx="5744966" cy="3514718"/>
          </a:xfrm>
          <a:prstGeom prst="rect">
            <a:avLst/>
          </a:prstGeom>
        </p:spPr>
      </p:pic>
    </p:spTree>
    <p:extLst>
      <p:ext uri="{BB962C8B-B14F-4D97-AF65-F5344CB8AC3E}">
        <p14:creationId xmlns:p14="http://schemas.microsoft.com/office/powerpoint/2010/main" val="14469669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プレースホルダー 2">
            <a:extLst>
              <a:ext uri="{FF2B5EF4-FFF2-40B4-BE49-F238E27FC236}">
                <a16:creationId xmlns:a16="http://schemas.microsoft.com/office/drawing/2014/main" id="{3E28EFFB-C4B7-6343-9868-E7A0219C004F}"/>
              </a:ext>
            </a:extLst>
          </p:cNvPr>
          <p:cNvSpPr>
            <a:spLocks noGrp="1"/>
          </p:cNvSpPr>
          <p:nvPr>
            <p:ph type="body" sz="quarter" idx="13"/>
          </p:nvPr>
        </p:nvSpPr>
        <p:spPr>
          <a:xfrm>
            <a:off x="654049" y="994787"/>
            <a:ext cx="4708887" cy="4836102"/>
          </a:xfrm>
        </p:spPr>
        <p:txBody>
          <a:bodyPr/>
          <a:lstStyle/>
          <a:p>
            <a:pPr marL="0" indent="0">
              <a:buNone/>
            </a:pPr>
            <a:r>
              <a:rPr lang="ja-JP" altLang="en-US"/>
              <a:t>アセットのアップロード画面を拡張し、</a:t>
            </a:r>
            <a:r>
              <a:rPr lang="ja-JP" altLang="en-US">
                <a:latin typeface="Meiryo"/>
                <a:ea typeface="Meiryo"/>
                <a:cs typeface="+mn-lt"/>
              </a:rPr>
              <a:t>ファイル</a:t>
            </a:r>
            <a:r>
              <a:rPr lang="ja-JP" altLang="ja-JP">
                <a:latin typeface="Meiryo"/>
                <a:ea typeface="Meiryo"/>
                <a:cs typeface="+mn-lt"/>
              </a:rPr>
              <a:t>の</a:t>
            </a:r>
            <a:r>
              <a:rPr lang="ja-JP" altLang="en-US">
                <a:latin typeface="Meiryo"/>
                <a:ea typeface="Meiryo"/>
                <a:cs typeface="+mn-lt"/>
              </a:rPr>
              <a:t>アップロ</a:t>
            </a:r>
            <a:r>
              <a:rPr lang="ja-JP" altLang="ja-JP">
                <a:latin typeface="Meiryo"/>
                <a:ea typeface="Meiryo"/>
                <a:cs typeface="+mn-lt"/>
              </a:rPr>
              <a:t>ー</a:t>
            </a:r>
            <a:r>
              <a:rPr lang="ja-JP" altLang="en-US">
                <a:latin typeface="Meiryo"/>
                <a:ea typeface="Meiryo"/>
                <a:cs typeface="+mn-lt"/>
              </a:rPr>
              <a:t>ド時に既存ファイル</a:t>
            </a:r>
            <a:r>
              <a:rPr lang="ja-JP" altLang="ja-JP">
                <a:latin typeface="Meiryo"/>
                <a:ea typeface="Meiryo"/>
                <a:cs typeface="+mn-lt"/>
              </a:rPr>
              <a:t>を</a:t>
            </a:r>
            <a:r>
              <a:rPr lang="ja-JP" altLang="en-US">
                <a:latin typeface="Meiryo"/>
                <a:ea typeface="Meiryo"/>
                <a:cs typeface="+mn-lt"/>
              </a:rPr>
              <a:t>上書きできるよ</a:t>
            </a:r>
            <a:r>
              <a:rPr lang="ja-JP" altLang="ja-JP">
                <a:latin typeface="Meiryo"/>
                <a:ea typeface="Meiryo"/>
                <a:cs typeface="+mn-lt"/>
              </a:rPr>
              <a:t>う</a:t>
            </a:r>
            <a:r>
              <a:rPr lang="ja-JP" altLang="en-US">
                <a:latin typeface="Meiryo"/>
                <a:ea typeface="Meiryo"/>
                <a:cs typeface="+mn-lt"/>
              </a:rPr>
              <a:t>になり</a:t>
            </a:r>
            <a:r>
              <a:rPr lang="ja-JP" altLang="ja-JP">
                <a:latin typeface="Meiryo"/>
                <a:ea typeface="Meiryo"/>
                <a:cs typeface="+mn-lt"/>
              </a:rPr>
              <a:t>ました。</a:t>
            </a:r>
            <a:endParaRPr lang="en-US" altLang="ja-JP" dirty="0">
              <a:latin typeface="Meiryo"/>
              <a:ea typeface="Meiryo"/>
              <a:cs typeface="+mn-lt"/>
            </a:endParaRPr>
          </a:p>
          <a:p>
            <a:pPr marL="0" indent="0">
              <a:buNone/>
            </a:pPr>
            <a:r>
              <a:rPr lang="ja-JP" altLang="en-US">
                <a:latin typeface="Meiryo"/>
                <a:ea typeface="Meiryo"/>
                <a:cs typeface="+mn-lt"/>
              </a:rPr>
              <a:t>上書</a:t>
            </a:r>
            <a:r>
              <a:rPr lang="ja-JP" altLang="ja-JP">
                <a:latin typeface="Meiryo"/>
                <a:ea typeface="Meiryo"/>
                <a:cs typeface="+mn-lt"/>
              </a:rPr>
              <a:t>き</a:t>
            </a:r>
            <a:r>
              <a:rPr lang="ja-JP" altLang="en-US">
                <a:latin typeface="Meiryo"/>
                <a:ea typeface="Meiryo"/>
                <a:cs typeface="+mn-lt"/>
              </a:rPr>
              <a:t>アップロ</a:t>
            </a:r>
            <a:r>
              <a:rPr lang="ja-JP" altLang="ja-JP">
                <a:latin typeface="Meiryo"/>
                <a:ea typeface="Meiryo"/>
                <a:cs typeface="+mn-lt"/>
              </a:rPr>
              <a:t>ー</a:t>
            </a:r>
            <a:r>
              <a:rPr lang="ja-JP" altLang="en-US">
                <a:latin typeface="Meiryo"/>
                <a:ea typeface="Meiryo"/>
                <a:cs typeface="+mn-lt"/>
              </a:rPr>
              <a:t>ド時には既存ファイル</a:t>
            </a:r>
            <a:r>
              <a:rPr lang="ja-JP" altLang="ja-JP">
                <a:latin typeface="Meiryo"/>
                <a:ea typeface="Meiryo"/>
                <a:cs typeface="+mn-lt"/>
              </a:rPr>
              <a:t>は</a:t>
            </a:r>
            <a:r>
              <a:rPr lang="ja-JP" altLang="en-US">
                <a:latin typeface="Meiryo"/>
                <a:ea typeface="Meiryo"/>
                <a:cs typeface="+mn-lt"/>
              </a:rPr>
              <a:t>リビジョン</a:t>
            </a:r>
            <a:r>
              <a:rPr lang="ja-JP" altLang="ja-JP">
                <a:latin typeface="Meiryo"/>
                <a:ea typeface="Meiryo"/>
                <a:cs typeface="+mn-lt"/>
              </a:rPr>
              <a:t>化され</a:t>
            </a:r>
            <a:r>
              <a:rPr lang="ja-JP" altLang="en-US">
                <a:latin typeface="Meiryo"/>
                <a:ea typeface="Meiryo"/>
                <a:cs typeface="+mn-lt"/>
              </a:rPr>
              <a:t>るため、誤っ</a:t>
            </a:r>
            <a:r>
              <a:rPr lang="ja-JP" altLang="ja-JP">
                <a:latin typeface="Meiryo"/>
                <a:ea typeface="Meiryo"/>
                <a:cs typeface="+mn-lt"/>
              </a:rPr>
              <a:t>て</a:t>
            </a:r>
            <a:r>
              <a:rPr lang="ja-JP" altLang="en-US">
                <a:latin typeface="Meiryo"/>
                <a:ea typeface="Meiryo"/>
                <a:cs typeface="+mn-lt"/>
              </a:rPr>
              <a:t>上書きしたファイルを元に戻すことも可能で</a:t>
            </a:r>
            <a:r>
              <a:rPr lang="ja-JP" altLang="ja-JP">
                <a:latin typeface="Meiryo"/>
                <a:ea typeface="Meiryo"/>
                <a:cs typeface="+mn-lt"/>
              </a:rPr>
              <a:t>す。</a:t>
            </a:r>
            <a:r>
              <a:rPr lang="ja-JP" altLang="en-US">
                <a:latin typeface="Meiryo"/>
                <a:ea typeface="Meiryo"/>
                <a:cs typeface="+mn-lt"/>
              </a:rPr>
              <a:t> </a:t>
            </a:r>
            <a:endParaRPr lang="ja-JP" altLang="ja-JP"/>
          </a:p>
        </p:txBody>
      </p:sp>
      <p:grpSp>
        <p:nvGrpSpPr>
          <p:cNvPr id="7" name="図形グループ 6"/>
          <p:cNvGrpSpPr/>
          <p:nvPr/>
        </p:nvGrpSpPr>
        <p:grpSpPr>
          <a:xfrm>
            <a:off x="0" y="287415"/>
            <a:ext cx="4824000" cy="509335"/>
            <a:chOff x="0" y="287415"/>
            <a:chExt cx="3674853" cy="509335"/>
          </a:xfrm>
        </p:grpSpPr>
        <p:sp>
          <p:nvSpPr>
            <p:cNvPr id="22" name="平行四辺形 21"/>
            <p:cNvSpPr/>
            <p:nvPr/>
          </p:nvSpPr>
          <p:spPr>
            <a:xfrm rot="10800000">
              <a:off x="2075978" y="287416"/>
              <a:ext cx="1598875" cy="509334"/>
            </a:xfrm>
            <a:prstGeom prst="parallelogram">
              <a:avLst>
                <a:gd name="adj" fmla="val 63125"/>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Regular"/>
              </a:endParaRPr>
            </a:p>
          </p:txBody>
        </p:sp>
        <p:sp>
          <p:nvSpPr>
            <p:cNvPr id="23" name="平行四辺形 22"/>
            <p:cNvSpPr/>
            <p:nvPr/>
          </p:nvSpPr>
          <p:spPr>
            <a:xfrm rot="10800000">
              <a:off x="0" y="287415"/>
              <a:ext cx="3163911" cy="509334"/>
            </a:xfrm>
            <a:prstGeom prst="parallelogram">
              <a:avLst>
                <a:gd name="adj" fmla="val 0"/>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Regular"/>
              </a:endParaRPr>
            </a:p>
          </p:txBody>
        </p:sp>
      </p:grpSp>
      <p:sp>
        <p:nvSpPr>
          <p:cNvPr id="2" name="タイトル 1"/>
          <p:cNvSpPr>
            <a:spLocks noGrp="1"/>
          </p:cNvSpPr>
          <p:nvPr>
            <p:ph type="ctrTitle"/>
          </p:nvPr>
        </p:nvSpPr>
        <p:spPr>
          <a:xfrm>
            <a:off x="601832" y="401838"/>
            <a:ext cx="8542169" cy="362782"/>
          </a:xfrm>
        </p:spPr>
        <p:txBody>
          <a:bodyPr>
            <a:normAutofit fontScale="90000"/>
          </a:bodyPr>
          <a:lstStyle/>
          <a:p>
            <a:r>
              <a:rPr lang="ja-JP" altLang="en-US" sz="2400" b="1">
                <a:latin typeface="Meiryo"/>
                <a:ea typeface="Meiryo"/>
                <a:cs typeface="+mn-lt"/>
              </a:rPr>
              <a:t>ファイルのアップロード</a:t>
            </a:r>
            <a:endParaRPr lang="ja-JP" altLang="en-US" sz="2400" b="1">
              <a:latin typeface="メイリオ" panose="020B0604030504040204" pitchFamily="50" charset="-128"/>
              <a:ea typeface="メイリオ" panose="020B0604030504040204" pitchFamily="50" charset="-128"/>
            </a:endParaRPr>
          </a:p>
        </p:txBody>
      </p:sp>
      <p:sp>
        <p:nvSpPr>
          <p:cNvPr id="28" name="フッター プレースホルダー 27"/>
          <p:cNvSpPr>
            <a:spLocks noGrp="1"/>
          </p:cNvSpPr>
          <p:nvPr>
            <p:ph type="ftr" sz="quarter" idx="11"/>
          </p:nvPr>
        </p:nvSpPr>
        <p:spPr/>
        <p:txBody>
          <a:bodyPr/>
          <a:lstStyle/>
          <a:p>
            <a:r>
              <a:rPr lang="en-US" altLang="ja-JP" dirty="0">
                <a:latin typeface="Meiryo Regular"/>
              </a:rPr>
              <a:t>(C) </a:t>
            </a:r>
            <a:r>
              <a:rPr lang="en-US" altLang="ja-JP" dirty="0" err="1">
                <a:latin typeface="Meiryo Regular"/>
              </a:rPr>
              <a:t>Alfasado</a:t>
            </a:r>
            <a:r>
              <a:rPr lang="en-US" altLang="ja-JP" dirty="0">
                <a:latin typeface="Meiryo Regular"/>
              </a:rPr>
              <a:t> Inc.</a:t>
            </a:r>
            <a:endParaRPr lang="ja-JP" altLang="en-US">
              <a:latin typeface="Meiryo Regular"/>
            </a:endParaRPr>
          </a:p>
        </p:txBody>
      </p:sp>
      <p:sp>
        <p:nvSpPr>
          <p:cNvPr id="29" name="スライド番号プレースホルダー 28"/>
          <p:cNvSpPr>
            <a:spLocks noGrp="1"/>
          </p:cNvSpPr>
          <p:nvPr>
            <p:ph type="sldNum" sz="quarter" idx="12"/>
          </p:nvPr>
        </p:nvSpPr>
        <p:spPr/>
        <p:txBody>
          <a:bodyPr/>
          <a:lstStyle/>
          <a:p>
            <a:fld id="{34A33FB1-FE07-45E7-845D-641C44171B92}" type="slidenum">
              <a:rPr lang="ja-JP" altLang="en-US" smtClean="0">
                <a:latin typeface="Meiryo" panose="020B0604030504040204" pitchFamily="34" charset="-128"/>
                <a:ea typeface="Meiryo" panose="020B0604030504040204" pitchFamily="34" charset="-128"/>
              </a:rPr>
              <a:pPr/>
              <a:t>32</a:t>
            </a:fld>
            <a:endParaRPr lang="ja-JP" altLang="en-US">
              <a:latin typeface="Meiryo" panose="020B0604030504040204" pitchFamily="34" charset="-128"/>
              <a:ea typeface="Meiryo" panose="020B0604030504040204" pitchFamily="34" charset="-128"/>
            </a:endParaRPr>
          </a:p>
        </p:txBody>
      </p:sp>
      <p:pic>
        <p:nvPicPr>
          <p:cNvPr id="4" name="図 7" descr="スクリーンショットの画面&#10;&#10;高い精度で生成された説明">
            <a:extLst>
              <a:ext uri="{FF2B5EF4-FFF2-40B4-BE49-F238E27FC236}">
                <a16:creationId xmlns:a16="http://schemas.microsoft.com/office/drawing/2014/main" id="{942AE303-7524-4438-950F-A8A5FBDA2675}"/>
              </a:ext>
            </a:extLst>
          </p:cNvPr>
          <p:cNvPicPr>
            <a:picLocks noChangeAspect="1"/>
          </p:cNvPicPr>
          <p:nvPr/>
        </p:nvPicPr>
        <p:blipFill>
          <a:blip r:embed="rId3"/>
          <a:stretch>
            <a:fillRect/>
          </a:stretch>
        </p:blipFill>
        <p:spPr>
          <a:xfrm>
            <a:off x="5470887" y="994787"/>
            <a:ext cx="3781064" cy="2435006"/>
          </a:xfrm>
          <a:prstGeom prst="rect">
            <a:avLst/>
          </a:prstGeom>
        </p:spPr>
      </p:pic>
      <p:sp>
        <p:nvSpPr>
          <p:cNvPr id="14" name="正方形/長方形 13">
            <a:extLst>
              <a:ext uri="{FF2B5EF4-FFF2-40B4-BE49-F238E27FC236}">
                <a16:creationId xmlns:a16="http://schemas.microsoft.com/office/drawing/2014/main" id="{30045D7F-E585-4C90-8370-DD693F891A34}"/>
              </a:ext>
            </a:extLst>
          </p:cNvPr>
          <p:cNvSpPr/>
          <p:nvPr/>
        </p:nvSpPr>
        <p:spPr>
          <a:xfrm>
            <a:off x="744021" y="3833415"/>
            <a:ext cx="8936829" cy="2308324"/>
          </a:xfrm>
          <a:prstGeom prst="rect">
            <a:avLst/>
          </a:prstGeom>
        </p:spPr>
        <p:txBody>
          <a:bodyPr wrap="square" anchor="t">
            <a:spAutoFit/>
          </a:bodyPr>
          <a:lstStyle/>
          <a:p>
            <a:pPr marL="285750" indent="-285750">
              <a:buFont typeface="Arial" panose="020B0604020202020204" pitchFamily="34" charset="0"/>
              <a:buChar char="•"/>
            </a:pPr>
            <a:r>
              <a:rPr lang="ja-JP" altLang="en-US">
                <a:latin typeface="Meiryo"/>
                <a:ea typeface="Meiryo"/>
                <a:cs typeface="+mn-lt"/>
              </a:rPr>
              <a:t>拡張子によってアップロードディレクトリを振り分ける機能</a:t>
            </a:r>
          </a:p>
          <a:p>
            <a:pPr marL="285750" indent="-285750">
              <a:buFont typeface="Arial" panose="020B0604020202020204" pitchFamily="34" charset="0"/>
              <a:buChar char="•"/>
            </a:pPr>
            <a:r>
              <a:rPr lang="ja-JP" altLang="en-US">
                <a:latin typeface="Meiryo"/>
                <a:ea typeface="Meiryo"/>
                <a:cs typeface="+mn-lt"/>
              </a:rPr>
              <a:t>アップロードするファイルのステータスを指定する機能</a:t>
            </a:r>
          </a:p>
          <a:p>
            <a:pPr marL="285750" indent="-285750">
              <a:buFont typeface="Arial" panose="020B0604020202020204" pitchFamily="34" charset="0"/>
              <a:buChar char="•"/>
            </a:pPr>
            <a:r>
              <a:rPr lang="ja-JP" altLang="en-US">
                <a:latin typeface="Meiryo"/>
                <a:ea typeface="Meiryo"/>
                <a:cs typeface="+mn-lt"/>
              </a:rPr>
              <a:t>アップロードするファイルの公開日</a:t>
            </a:r>
            <a:r>
              <a:rPr lang="en-US" altLang="ja-JP" dirty="0">
                <a:latin typeface="Meiryo"/>
                <a:ea typeface="Meiryo"/>
                <a:cs typeface="+mn-lt"/>
              </a:rPr>
              <a:t>(</a:t>
            </a:r>
            <a:r>
              <a:rPr lang="ja-JP" altLang="en-US">
                <a:latin typeface="Meiryo"/>
                <a:ea typeface="Meiryo"/>
                <a:cs typeface="+mn-lt"/>
              </a:rPr>
              <a:t>公開予約日</a:t>
            </a:r>
            <a:r>
              <a:rPr lang="en-US" altLang="ja-JP" dirty="0">
                <a:latin typeface="Meiryo"/>
                <a:ea typeface="Meiryo"/>
                <a:cs typeface="+mn-lt"/>
              </a:rPr>
              <a:t>)</a:t>
            </a:r>
            <a:r>
              <a:rPr lang="ja-JP" altLang="en-US">
                <a:latin typeface="Meiryo"/>
                <a:ea typeface="Meiryo"/>
                <a:cs typeface="+mn-lt"/>
              </a:rPr>
              <a:t>、公開終了日を指定する機能</a:t>
            </a:r>
          </a:p>
          <a:p>
            <a:pPr marL="285750" indent="-285750">
              <a:buFont typeface="Arial" panose="020B0604020202020204" pitchFamily="34" charset="0"/>
              <a:buChar char="•"/>
            </a:pPr>
            <a:r>
              <a:rPr lang="ja-JP" altLang="en-US">
                <a:latin typeface="Meiryo"/>
                <a:ea typeface="Meiryo"/>
                <a:cs typeface="+mn-lt"/>
              </a:rPr>
              <a:t>同じパスのファイルを上書きするオプション</a:t>
            </a:r>
          </a:p>
          <a:p>
            <a:pPr marL="285750" indent="-285750">
              <a:buFont typeface="Arial" panose="020B0604020202020204" pitchFamily="34" charset="0"/>
              <a:buChar char="•"/>
            </a:pPr>
            <a:r>
              <a:rPr lang="en" altLang="ja-JP" dirty="0">
                <a:latin typeface="Meiryo"/>
                <a:ea typeface="Meiryo"/>
                <a:cs typeface="+mn-lt"/>
              </a:rPr>
              <a:t>ZIP</a:t>
            </a:r>
            <a:r>
              <a:rPr lang="ja-JP" altLang="en-US">
                <a:latin typeface="Meiryo"/>
                <a:ea typeface="Meiryo"/>
                <a:cs typeface="+mn-lt"/>
              </a:rPr>
              <a:t>ファイルをサーバー上で展開して、個々のアセットとして登録する機能</a:t>
            </a:r>
          </a:p>
          <a:p>
            <a:pPr marL="285750" indent="-285750">
              <a:buFont typeface="Arial" panose="020B0604020202020204" pitchFamily="34" charset="0"/>
              <a:buChar char="•"/>
            </a:pPr>
            <a:r>
              <a:rPr lang="ja-JP" altLang="en-US">
                <a:latin typeface="Meiryo"/>
                <a:ea typeface="Meiryo"/>
                <a:cs typeface="+mn-lt"/>
              </a:rPr>
              <a:t>アセットにタグを追加する機能</a:t>
            </a:r>
          </a:p>
          <a:p>
            <a:pPr marL="285750" indent="-285750">
              <a:buFont typeface="Arial" panose="020B0604020202020204" pitchFamily="34" charset="0"/>
              <a:buChar char="•"/>
            </a:pPr>
            <a:r>
              <a:rPr lang="ja-JP" altLang="en-US">
                <a:latin typeface="Meiryo"/>
                <a:ea typeface="Meiryo"/>
                <a:cs typeface="+mn-lt"/>
              </a:rPr>
              <a:t>タグの入力補助インターフェイスを提供</a:t>
            </a:r>
          </a:p>
          <a:p>
            <a:pPr marL="285750" indent="-285750">
              <a:buFont typeface="Arial" panose="020B0604020202020204" pitchFamily="34" charset="0"/>
              <a:buChar char="•"/>
            </a:pPr>
            <a:r>
              <a:rPr lang="ja-JP" altLang="en-US">
                <a:latin typeface="Meiryo"/>
                <a:ea typeface="Meiryo"/>
                <a:cs typeface="+mn-lt"/>
              </a:rPr>
              <a:t>オブジェクトのステータスとアセットのステータスを同期する機能</a:t>
            </a:r>
          </a:p>
        </p:txBody>
      </p:sp>
    </p:spTree>
    <p:extLst>
      <p:ext uri="{BB962C8B-B14F-4D97-AF65-F5344CB8AC3E}">
        <p14:creationId xmlns:p14="http://schemas.microsoft.com/office/powerpoint/2010/main" val="12034151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885D114-6270-AD40-BD71-FC55DC7986E7}"/>
              </a:ext>
            </a:extLst>
          </p:cNvPr>
          <p:cNvSpPr>
            <a:spLocks noGrp="1"/>
          </p:cNvSpPr>
          <p:nvPr>
            <p:ph type="ctrTitle"/>
          </p:nvPr>
        </p:nvSpPr>
        <p:spPr/>
        <p:txBody>
          <a:bodyPr>
            <a:noAutofit/>
          </a:bodyPr>
          <a:lstStyle/>
          <a:p>
            <a:r>
              <a:rPr kumimoji="1" lang="ja-JP" altLang="en-US" sz="2200" b="1">
                <a:latin typeface="Meiryo" panose="020B0604030504040204" pitchFamily="34" charset="-128"/>
                <a:ea typeface="Meiryo" panose="020B0604030504040204" pitchFamily="34" charset="-128"/>
              </a:rPr>
              <a:t>画像編集</a:t>
            </a:r>
          </a:p>
        </p:txBody>
      </p:sp>
      <p:sp>
        <p:nvSpPr>
          <p:cNvPr id="3" name="テキスト プレースホルダー 2">
            <a:extLst>
              <a:ext uri="{FF2B5EF4-FFF2-40B4-BE49-F238E27FC236}">
                <a16:creationId xmlns:a16="http://schemas.microsoft.com/office/drawing/2014/main" id="{E07317C9-06EA-5746-B26C-B9FE7F3E5BBC}"/>
              </a:ext>
            </a:extLst>
          </p:cNvPr>
          <p:cNvSpPr>
            <a:spLocks noGrp="1"/>
          </p:cNvSpPr>
          <p:nvPr>
            <p:ph type="body" sz="quarter" idx="13"/>
          </p:nvPr>
        </p:nvSpPr>
        <p:spPr/>
        <p:txBody>
          <a:bodyPr/>
          <a:lstStyle/>
          <a:p>
            <a:pPr marL="0" indent="0">
              <a:buNone/>
            </a:pPr>
            <a:r>
              <a:rPr kumimoji="1" lang="ja-JP" altLang="en-US"/>
              <a:t>アップロード済みの画像のトリミング、回転、反転などの簡易編集が可能です。これらをリビジョンとして保存し、戻すことも可能です。</a:t>
            </a:r>
          </a:p>
        </p:txBody>
      </p:sp>
      <p:sp>
        <p:nvSpPr>
          <p:cNvPr id="4" name="フッター プレースホルダー 3">
            <a:extLst>
              <a:ext uri="{FF2B5EF4-FFF2-40B4-BE49-F238E27FC236}">
                <a16:creationId xmlns:a16="http://schemas.microsoft.com/office/drawing/2014/main" id="{E0480AC2-7764-014E-A57C-0F5AB22F48FE}"/>
              </a:ext>
            </a:extLst>
          </p:cNvPr>
          <p:cNvSpPr>
            <a:spLocks noGrp="1"/>
          </p:cNvSpPr>
          <p:nvPr>
            <p:ph type="ftr" sz="quarter" idx="11"/>
          </p:nvPr>
        </p:nvSpPr>
        <p:spPr/>
        <p:txBody>
          <a:bodyPr/>
          <a:lstStyle/>
          <a:p>
            <a:r>
              <a:rPr lang="en-US" altLang="ja-JP" dirty="0">
                <a:latin typeface="Meiryo Regular"/>
              </a:rPr>
              <a:t>(C) </a:t>
            </a:r>
            <a:r>
              <a:rPr lang="en-US" altLang="ja-JP" dirty="0" err="1">
                <a:latin typeface="Meiryo Regular"/>
              </a:rPr>
              <a:t>Alfasado</a:t>
            </a:r>
            <a:r>
              <a:rPr lang="en-US" altLang="ja-JP" dirty="0">
                <a:latin typeface="Meiryo Regular"/>
              </a:rPr>
              <a:t> Inc.</a:t>
            </a:r>
            <a:endParaRPr lang="ja-JP" altLang="en-US">
              <a:latin typeface="Meiryo Regular"/>
            </a:endParaRPr>
          </a:p>
        </p:txBody>
      </p:sp>
      <p:sp>
        <p:nvSpPr>
          <p:cNvPr id="5" name="スライド番号プレースホルダー 4">
            <a:extLst>
              <a:ext uri="{FF2B5EF4-FFF2-40B4-BE49-F238E27FC236}">
                <a16:creationId xmlns:a16="http://schemas.microsoft.com/office/drawing/2014/main" id="{F11640C9-2F5E-DC48-85F8-9B54F3A6814C}"/>
              </a:ext>
            </a:extLst>
          </p:cNvPr>
          <p:cNvSpPr>
            <a:spLocks noGrp="1"/>
          </p:cNvSpPr>
          <p:nvPr>
            <p:ph type="sldNum" sz="quarter" idx="12"/>
          </p:nvPr>
        </p:nvSpPr>
        <p:spPr/>
        <p:txBody>
          <a:bodyPr/>
          <a:lstStyle/>
          <a:p>
            <a:fld id="{34A33FB1-FE07-45E7-845D-641C44171B92}" type="slidenum">
              <a:rPr lang="ja-JP" altLang="en-US" smtClean="0"/>
              <a:pPr/>
              <a:t>33</a:t>
            </a:fld>
            <a:endParaRPr lang="ja-JP" altLang="en-US"/>
          </a:p>
        </p:txBody>
      </p:sp>
      <p:pic>
        <p:nvPicPr>
          <p:cNvPr id="8" name="図 7">
            <a:extLst>
              <a:ext uri="{FF2B5EF4-FFF2-40B4-BE49-F238E27FC236}">
                <a16:creationId xmlns:a16="http://schemas.microsoft.com/office/drawing/2014/main" id="{4F04A492-1141-EE42-8BAA-78E5BBD3E3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805" y="1886770"/>
            <a:ext cx="4091683" cy="3399080"/>
          </a:xfrm>
          <a:prstGeom prst="rect">
            <a:avLst/>
          </a:prstGeom>
        </p:spPr>
      </p:pic>
      <p:pic>
        <p:nvPicPr>
          <p:cNvPr id="12" name="図 11">
            <a:extLst>
              <a:ext uri="{FF2B5EF4-FFF2-40B4-BE49-F238E27FC236}">
                <a16:creationId xmlns:a16="http://schemas.microsoft.com/office/drawing/2014/main" id="{30DCE434-6F51-614C-AD89-E659D21327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6384" y="1886770"/>
            <a:ext cx="3751138" cy="3092023"/>
          </a:xfrm>
          <a:prstGeom prst="rect">
            <a:avLst/>
          </a:prstGeom>
        </p:spPr>
      </p:pic>
    </p:spTree>
    <p:extLst>
      <p:ext uri="{BB962C8B-B14F-4D97-AF65-F5344CB8AC3E}">
        <p14:creationId xmlns:p14="http://schemas.microsoft.com/office/powerpoint/2010/main" val="17011779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885D114-6270-AD40-BD71-FC55DC7986E7}"/>
              </a:ext>
            </a:extLst>
          </p:cNvPr>
          <p:cNvSpPr>
            <a:spLocks noGrp="1"/>
          </p:cNvSpPr>
          <p:nvPr>
            <p:ph type="ctrTitle"/>
          </p:nvPr>
        </p:nvSpPr>
        <p:spPr/>
        <p:txBody>
          <a:bodyPr>
            <a:noAutofit/>
          </a:bodyPr>
          <a:lstStyle/>
          <a:p>
            <a:r>
              <a:rPr kumimoji="1" lang="ja-JP" altLang="en-US" sz="2200" b="1">
                <a:latin typeface="Meiryo" panose="020B0604030504040204" pitchFamily="34" charset="-128"/>
                <a:ea typeface="Meiryo" panose="020B0604030504040204" pitchFamily="34" charset="-128"/>
              </a:rPr>
              <a:t>アセット追加</a:t>
            </a:r>
          </a:p>
        </p:txBody>
      </p:sp>
      <p:sp>
        <p:nvSpPr>
          <p:cNvPr id="3" name="テキスト プレースホルダー 2">
            <a:extLst>
              <a:ext uri="{FF2B5EF4-FFF2-40B4-BE49-F238E27FC236}">
                <a16:creationId xmlns:a16="http://schemas.microsoft.com/office/drawing/2014/main" id="{E07317C9-06EA-5746-B26C-B9FE7F3E5BBC}"/>
              </a:ext>
            </a:extLst>
          </p:cNvPr>
          <p:cNvSpPr>
            <a:spLocks noGrp="1"/>
          </p:cNvSpPr>
          <p:nvPr>
            <p:ph type="body" sz="quarter" idx="13"/>
          </p:nvPr>
        </p:nvSpPr>
        <p:spPr>
          <a:xfrm>
            <a:off x="654050" y="994787"/>
            <a:ext cx="8724900" cy="4836102"/>
          </a:xfrm>
        </p:spPr>
        <p:txBody>
          <a:bodyPr/>
          <a:lstStyle/>
          <a:p>
            <a:r>
              <a:rPr kumimoji="1" lang="ja-JP" altLang="en-US"/>
              <a:t>記事に追加するアセットは制限</a:t>
            </a:r>
            <a:r>
              <a:rPr lang="ja-JP" altLang="en-US"/>
              <a:t>なく、表示順も管理画面での入れ替えで対応可能です。</a:t>
            </a:r>
            <a:endParaRPr kumimoji="1" lang="ja-JP" altLang="en-US"/>
          </a:p>
        </p:txBody>
      </p:sp>
      <p:sp>
        <p:nvSpPr>
          <p:cNvPr id="4" name="フッター プレースホルダー 3">
            <a:extLst>
              <a:ext uri="{FF2B5EF4-FFF2-40B4-BE49-F238E27FC236}">
                <a16:creationId xmlns:a16="http://schemas.microsoft.com/office/drawing/2014/main" id="{E0480AC2-7764-014E-A57C-0F5AB22F48FE}"/>
              </a:ext>
            </a:extLst>
          </p:cNvPr>
          <p:cNvSpPr>
            <a:spLocks noGrp="1"/>
          </p:cNvSpPr>
          <p:nvPr>
            <p:ph type="ftr" sz="quarter" idx="11"/>
          </p:nvPr>
        </p:nvSpPr>
        <p:spPr/>
        <p:txBody>
          <a:bodyPr/>
          <a:lstStyle/>
          <a:p>
            <a:r>
              <a:rPr lang="en-US" altLang="ja-JP" dirty="0">
                <a:latin typeface="Meiryo Regular"/>
              </a:rPr>
              <a:t>(C) </a:t>
            </a:r>
            <a:r>
              <a:rPr lang="en-US" altLang="ja-JP" dirty="0" err="1">
                <a:latin typeface="Meiryo Regular"/>
              </a:rPr>
              <a:t>Alfasado</a:t>
            </a:r>
            <a:r>
              <a:rPr lang="en-US" altLang="ja-JP" dirty="0">
                <a:latin typeface="Meiryo Regular"/>
              </a:rPr>
              <a:t> Inc.</a:t>
            </a:r>
            <a:endParaRPr lang="ja-JP" altLang="en-US">
              <a:latin typeface="Meiryo Regular"/>
            </a:endParaRPr>
          </a:p>
        </p:txBody>
      </p:sp>
      <p:sp>
        <p:nvSpPr>
          <p:cNvPr id="5" name="スライド番号プレースホルダー 4">
            <a:extLst>
              <a:ext uri="{FF2B5EF4-FFF2-40B4-BE49-F238E27FC236}">
                <a16:creationId xmlns:a16="http://schemas.microsoft.com/office/drawing/2014/main" id="{F11640C9-2F5E-DC48-85F8-9B54F3A6814C}"/>
              </a:ext>
            </a:extLst>
          </p:cNvPr>
          <p:cNvSpPr>
            <a:spLocks noGrp="1"/>
          </p:cNvSpPr>
          <p:nvPr>
            <p:ph type="sldNum" sz="quarter" idx="12"/>
          </p:nvPr>
        </p:nvSpPr>
        <p:spPr/>
        <p:txBody>
          <a:bodyPr/>
          <a:lstStyle/>
          <a:p>
            <a:fld id="{34A33FB1-FE07-45E7-845D-641C44171B92}" type="slidenum">
              <a:rPr lang="ja-JP" altLang="en-US" smtClean="0"/>
              <a:pPr/>
              <a:t>34</a:t>
            </a:fld>
            <a:endParaRPr lang="ja-JP" altLang="en-US"/>
          </a:p>
        </p:txBody>
      </p:sp>
      <p:sp>
        <p:nvSpPr>
          <p:cNvPr id="13" name="三角形 12">
            <a:extLst>
              <a:ext uri="{FF2B5EF4-FFF2-40B4-BE49-F238E27FC236}">
                <a16:creationId xmlns:a16="http://schemas.microsoft.com/office/drawing/2014/main" id="{2F0BA266-51F7-544B-8582-9EBA7CC38E67}"/>
              </a:ext>
            </a:extLst>
          </p:cNvPr>
          <p:cNvSpPr/>
          <p:nvPr/>
        </p:nvSpPr>
        <p:spPr>
          <a:xfrm rot="10800000">
            <a:off x="4746501" y="3772484"/>
            <a:ext cx="540000" cy="251999"/>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Regular"/>
            </a:endParaRPr>
          </a:p>
        </p:txBody>
      </p:sp>
      <p:sp>
        <p:nvSpPr>
          <p:cNvPr id="11" name="テキスト ボックス 10">
            <a:extLst>
              <a:ext uri="{FF2B5EF4-FFF2-40B4-BE49-F238E27FC236}">
                <a16:creationId xmlns:a16="http://schemas.microsoft.com/office/drawing/2014/main" id="{29209169-5610-9447-A353-2ABB271F323D}"/>
              </a:ext>
            </a:extLst>
          </p:cNvPr>
          <p:cNvSpPr txBox="1"/>
          <p:nvPr/>
        </p:nvSpPr>
        <p:spPr>
          <a:xfrm>
            <a:off x="1141890" y="3344658"/>
            <a:ext cx="7749220" cy="369332"/>
          </a:xfrm>
          <a:prstGeom prst="rect">
            <a:avLst/>
          </a:prstGeom>
          <a:noFill/>
        </p:spPr>
        <p:txBody>
          <a:bodyPr wrap="square" rtlCol="0">
            <a:spAutoFit/>
          </a:bodyPr>
          <a:lstStyle/>
          <a:p>
            <a:r>
              <a:rPr kumimoji="1" lang="ja-JP" altLang="en-US">
                <a:latin typeface="Meiryo" panose="020B0604030504040204" pitchFamily="34" charset="-128"/>
                <a:ea typeface="Meiryo" panose="020B0604030504040204" pitchFamily="34" charset="-128"/>
              </a:rPr>
              <a:t>入れ替えたいものをドラッグアンドドロップ</a:t>
            </a:r>
            <a:r>
              <a:rPr lang="ja-JP" altLang="en-US">
                <a:latin typeface="Meiryo" panose="020B0604030504040204" pitchFamily="34" charset="-128"/>
                <a:ea typeface="Meiryo" panose="020B0604030504040204" pitchFamily="34" charset="-128"/>
              </a:rPr>
              <a:t>で</a:t>
            </a:r>
            <a:r>
              <a:rPr kumimoji="1" lang="ja-JP" altLang="en-US">
                <a:latin typeface="Meiryo" panose="020B0604030504040204" pitchFamily="34" charset="-128"/>
                <a:ea typeface="Meiryo" panose="020B0604030504040204" pitchFamily="34" charset="-128"/>
              </a:rPr>
              <a:t>簡単に入れ替えられます。</a:t>
            </a:r>
            <a:endParaRPr kumimoji="1" lang="en-US" altLang="ja-JP">
              <a:latin typeface="Meiryo" panose="020B0604030504040204" pitchFamily="34" charset="-128"/>
              <a:ea typeface="Meiryo" panose="020B0604030504040204" pitchFamily="34" charset="-128"/>
            </a:endParaRPr>
          </a:p>
        </p:txBody>
      </p:sp>
      <p:pic>
        <p:nvPicPr>
          <p:cNvPr id="7" name="図 6" descr="スクリーンショットの画面&#10;&#10;自動的に生成された説明">
            <a:extLst>
              <a:ext uri="{FF2B5EF4-FFF2-40B4-BE49-F238E27FC236}">
                <a16:creationId xmlns:a16="http://schemas.microsoft.com/office/drawing/2014/main" id="{4B2CA04D-2120-B141-89AE-A72AD8EF8C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912" y="2090903"/>
            <a:ext cx="4051300" cy="965200"/>
          </a:xfrm>
          <a:prstGeom prst="rect">
            <a:avLst/>
          </a:prstGeom>
        </p:spPr>
      </p:pic>
      <p:pic>
        <p:nvPicPr>
          <p:cNvPr id="10" name="図 9" descr="スクリーンショットの画面&#10;&#10;自動的に生成された説明">
            <a:extLst>
              <a:ext uri="{FF2B5EF4-FFF2-40B4-BE49-F238E27FC236}">
                <a16:creationId xmlns:a16="http://schemas.microsoft.com/office/drawing/2014/main" id="{C0AF7E43-2986-714C-97F5-6292127768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636" y="4380822"/>
            <a:ext cx="3993576" cy="1388243"/>
          </a:xfrm>
          <a:prstGeom prst="rect">
            <a:avLst/>
          </a:prstGeom>
        </p:spPr>
      </p:pic>
      <p:pic>
        <p:nvPicPr>
          <p:cNvPr id="21" name="図 20">
            <a:extLst>
              <a:ext uri="{FF2B5EF4-FFF2-40B4-BE49-F238E27FC236}">
                <a16:creationId xmlns:a16="http://schemas.microsoft.com/office/drawing/2014/main" id="{CAE2E310-622A-D04D-BE38-E4560D2669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6501" y="1868194"/>
            <a:ext cx="3200400" cy="1295400"/>
          </a:xfrm>
          <a:prstGeom prst="rect">
            <a:avLst/>
          </a:prstGeom>
        </p:spPr>
      </p:pic>
      <p:pic>
        <p:nvPicPr>
          <p:cNvPr id="23" name="図 22" descr="文字と数字と文字の加工写真&#10;&#10;自動的に生成された説明">
            <a:extLst>
              <a:ext uri="{FF2B5EF4-FFF2-40B4-BE49-F238E27FC236}">
                <a16:creationId xmlns:a16="http://schemas.microsoft.com/office/drawing/2014/main" id="{4DB4F58D-D8AF-8840-8668-9AA64B57E8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6501" y="4254651"/>
            <a:ext cx="3974094" cy="1608562"/>
          </a:xfrm>
          <a:prstGeom prst="rect">
            <a:avLst/>
          </a:prstGeom>
        </p:spPr>
      </p:pic>
    </p:spTree>
    <p:extLst>
      <p:ext uri="{BB962C8B-B14F-4D97-AF65-F5344CB8AC3E}">
        <p14:creationId xmlns:p14="http://schemas.microsoft.com/office/powerpoint/2010/main" val="6724532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図形グループ 20">
            <a:extLst>
              <a:ext uri="{FF2B5EF4-FFF2-40B4-BE49-F238E27FC236}">
                <a16:creationId xmlns:a16="http://schemas.microsoft.com/office/drawing/2014/main" id="{60BE48DF-7167-AA44-91F1-858147A882B5}"/>
              </a:ext>
            </a:extLst>
          </p:cNvPr>
          <p:cNvGrpSpPr/>
          <p:nvPr/>
        </p:nvGrpSpPr>
        <p:grpSpPr>
          <a:xfrm>
            <a:off x="0" y="287415"/>
            <a:ext cx="7075714" cy="509335"/>
            <a:chOff x="0" y="287415"/>
            <a:chExt cx="5544150" cy="509335"/>
          </a:xfrm>
        </p:grpSpPr>
        <p:sp>
          <p:nvSpPr>
            <p:cNvPr id="10" name="平行四辺形 9">
              <a:extLst>
                <a:ext uri="{FF2B5EF4-FFF2-40B4-BE49-F238E27FC236}">
                  <a16:creationId xmlns:a16="http://schemas.microsoft.com/office/drawing/2014/main" id="{76734307-6C86-3848-A396-59BDE8985ECB}"/>
                </a:ext>
              </a:extLst>
            </p:cNvPr>
            <p:cNvSpPr/>
            <p:nvPr/>
          </p:nvSpPr>
          <p:spPr>
            <a:xfrm rot="10800000">
              <a:off x="2269790" y="287416"/>
              <a:ext cx="3274360" cy="509334"/>
            </a:xfrm>
            <a:prstGeom prst="parallelogram">
              <a:avLst>
                <a:gd name="adj" fmla="val 63125"/>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Regular"/>
              </a:endParaRPr>
            </a:p>
          </p:txBody>
        </p:sp>
        <p:sp>
          <p:nvSpPr>
            <p:cNvPr id="11" name="平行四辺形 10">
              <a:extLst>
                <a:ext uri="{FF2B5EF4-FFF2-40B4-BE49-F238E27FC236}">
                  <a16:creationId xmlns:a16="http://schemas.microsoft.com/office/drawing/2014/main" id="{BB6BEF43-579D-EB4E-A5C5-EB3DF8A30B2D}"/>
                </a:ext>
              </a:extLst>
            </p:cNvPr>
            <p:cNvSpPr/>
            <p:nvPr/>
          </p:nvSpPr>
          <p:spPr>
            <a:xfrm rot="10800000">
              <a:off x="0" y="287415"/>
              <a:ext cx="3163911" cy="509334"/>
            </a:xfrm>
            <a:prstGeom prst="parallelogram">
              <a:avLst>
                <a:gd name="adj" fmla="val 0"/>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Regular"/>
              </a:endParaRPr>
            </a:p>
          </p:txBody>
        </p:sp>
      </p:grpSp>
      <p:sp>
        <p:nvSpPr>
          <p:cNvPr id="2" name="タイトル 1">
            <a:extLst>
              <a:ext uri="{FF2B5EF4-FFF2-40B4-BE49-F238E27FC236}">
                <a16:creationId xmlns:a16="http://schemas.microsoft.com/office/drawing/2014/main" id="{1885D114-6270-AD40-BD71-FC55DC7986E7}"/>
              </a:ext>
            </a:extLst>
          </p:cNvPr>
          <p:cNvSpPr>
            <a:spLocks noGrp="1"/>
          </p:cNvSpPr>
          <p:nvPr>
            <p:ph type="ctrTitle"/>
          </p:nvPr>
        </p:nvSpPr>
        <p:spPr>
          <a:xfrm>
            <a:off x="601832" y="401838"/>
            <a:ext cx="8829335" cy="362782"/>
          </a:xfrm>
        </p:spPr>
        <p:txBody>
          <a:bodyPr>
            <a:noAutofit/>
          </a:bodyPr>
          <a:lstStyle/>
          <a:p>
            <a:r>
              <a:rPr lang="ja-JP" altLang="en-US" sz="1950" b="1">
                <a:latin typeface="Meiryo" panose="020B0604030504040204" pitchFamily="34" charset="-128"/>
                <a:ea typeface="Meiryo" panose="020B0604030504040204" pitchFamily="34" charset="-128"/>
              </a:rPr>
              <a:t>ファイルの時限公開、ワークフロー、バージョン管理</a:t>
            </a:r>
            <a:endParaRPr kumimoji="1" lang="ja-JP" altLang="en-US" sz="1950" b="1">
              <a:latin typeface="Meiryo" panose="020B0604030504040204" pitchFamily="34" charset="-128"/>
              <a:ea typeface="Meiryo" panose="020B0604030504040204" pitchFamily="34" charset="-128"/>
            </a:endParaRPr>
          </a:p>
        </p:txBody>
      </p:sp>
      <p:sp>
        <p:nvSpPr>
          <p:cNvPr id="3" name="テキスト プレースホルダー 2">
            <a:extLst>
              <a:ext uri="{FF2B5EF4-FFF2-40B4-BE49-F238E27FC236}">
                <a16:creationId xmlns:a16="http://schemas.microsoft.com/office/drawing/2014/main" id="{E07317C9-06EA-5746-B26C-B9FE7F3E5BBC}"/>
              </a:ext>
            </a:extLst>
          </p:cNvPr>
          <p:cNvSpPr>
            <a:spLocks noGrp="1"/>
          </p:cNvSpPr>
          <p:nvPr>
            <p:ph type="body" sz="quarter" idx="13"/>
          </p:nvPr>
        </p:nvSpPr>
        <p:spPr/>
        <p:txBody>
          <a:bodyPr/>
          <a:lstStyle/>
          <a:p>
            <a:pPr marL="0" indent="0">
              <a:buNone/>
            </a:pPr>
            <a:r>
              <a:rPr kumimoji="1" lang="en-US" altLang="ja-JP" dirty="0" err="1"/>
              <a:t>PowerCMS</a:t>
            </a:r>
            <a:r>
              <a:rPr kumimoji="1" lang="en-US" altLang="ja-JP" dirty="0"/>
              <a:t> X </a:t>
            </a:r>
            <a:r>
              <a:rPr kumimoji="1" lang="ja-JP" altLang="en-US"/>
              <a:t>はアップロードしたファイルもデータベースで保存します。</a:t>
            </a:r>
            <a:endParaRPr kumimoji="1" lang="en-US" altLang="ja-JP" dirty="0"/>
          </a:p>
          <a:p>
            <a:pPr marL="0" indent="0">
              <a:buNone/>
            </a:pPr>
            <a:r>
              <a:rPr lang="ja-JP" altLang="en-US"/>
              <a:t>ステータスが「公開」以外の時、ファイルはディスク上に出力されません。権限のあるユーザーがアセットの</a:t>
            </a:r>
            <a:r>
              <a:rPr lang="en-US" altLang="ja-JP" dirty="0"/>
              <a:t>URL</a:t>
            </a:r>
            <a:r>
              <a:rPr lang="ja-JP" altLang="en-US"/>
              <a:t>にアクセスすると、ダイナミックにファイルを表示またはダウンロードします。</a:t>
            </a:r>
            <a:endParaRPr lang="en-US" altLang="ja-JP" dirty="0"/>
          </a:p>
          <a:p>
            <a:pPr marL="0" indent="0">
              <a:buNone/>
            </a:pPr>
            <a:r>
              <a:rPr kumimoji="1" lang="ja-JP" altLang="en-US"/>
              <a:t>記事コンテンツ以外にも、アップロードしたファイル単体でのワークフローが可能。</a:t>
            </a:r>
            <a:endParaRPr lang="en-US" altLang="ja-JP" dirty="0"/>
          </a:p>
          <a:p>
            <a:pPr marL="0" indent="0">
              <a:buNone/>
            </a:pPr>
            <a:r>
              <a:rPr lang="ja-JP" altLang="en-US"/>
              <a:t>もちろんバージョン管理も可能で、誤って上書きしてしまっても元に戻すことができます。</a:t>
            </a:r>
            <a:endParaRPr kumimoji="1" lang="ja-JP" altLang="en-US"/>
          </a:p>
        </p:txBody>
      </p:sp>
      <p:sp>
        <p:nvSpPr>
          <p:cNvPr id="4" name="フッター プレースホルダー 3">
            <a:extLst>
              <a:ext uri="{FF2B5EF4-FFF2-40B4-BE49-F238E27FC236}">
                <a16:creationId xmlns:a16="http://schemas.microsoft.com/office/drawing/2014/main" id="{E0480AC2-7764-014E-A57C-0F5AB22F48FE}"/>
              </a:ext>
            </a:extLst>
          </p:cNvPr>
          <p:cNvSpPr>
            <a:spLocks noGrp="1"/>
          </p:cNvSpPr>
          <p:nvPr>
            <p:ph type="ftr" sz="quarter" idx="11"/>
          </p:nvPr>
        </p:nvSpPr>
        <p:spPr/>
        <p:txBody>
          <a:bodyPr/>
          <a:lstStyle/>
          <a:p>
            <a:r>
              <a:rPr lang="en-US" altLang="ja-JP" dirty="0">
                <a:latin typeface="Meiryo Regular"/>
              </a:rPr>
              <a:t>(C) </a:t>
            </a:r>
            <a:r>
              <a:rPr lang="en-US" altLang="ja-JP" dirty="0" err="1">
                <a:latin typeface="Meiryo Regular"/>
              </a:rPr>
              <a:t>Alfasado</a:t>
            </a:r>
            <a:r>
              <a:rPr lang="en-US" altLang="ja-JP" dirty="0">
                <a:latin typeface="Meiryo Regular"/>
              </a:rPr>
              <a:t> Inc.</a:t>
            </a:r>
            <a:endParaRPr lang="ja-JP" altLang="en-US">
              <a:latin typeface="Meiryo Regular"/>
            </a:endParaRPr>
          </a:p>
        </p:txBody>
      </p:sp>
      <p:sp>
        <p:nvSpPr>
          <p:cNvPr id="5" name="スライド番号プレースホルダー 4">
            <a:extLst>
              <a:ext uri="{FF2B5EF4-FFF2-40B4-BE49-F238E27FC236}">
                <a16:creationId xmlns:a16="http://schemas.microsoft.com/office/drawing/2014/main" id="{F11640C9-2F5E-DC48-85F8-9B54F3A6814C}"/>
              </a:ext>
            </a:extLst>
          </p:cNvPr>
          <p:cNvSpPr>
            <a:spLocks noGrp="1"/>
          </p:cNvSpPr>
          <p:nvPr>
            <p:ph type="sldNum" sz="quarter" idx="12"/>
          </p:nvPr>
        </p:nvSpPr>
        <p:spPr/>
        <p:txBody>
          <a:bodyPr/>
          <a:lstStyle/>
          <a:p>
            <a:fld id="{34A33FB1-FE07-45E7-845D-641C44171B92}" type="slidenum">
              <a:rPr lang="ja-JP" altLang="en-US" smtClean="0"/>
              <a:pPr/>
              <a:t>35</a:t>
            </a:fld>
            <a:endParaRPr lang="ja-JP" altLang="en-US"/>
          </a:p>
        </p:txBody>
      </p:sp>
    </p:spTree>
    <p:extLst>
      <p:ext uri="{BB962C8B-B14F-4D97-AF65-F5344CB8AC3E}">
        <p14:creationId xmlns:p14="http://schemas.microsoft.com/office/powerpoint/2010/main" val="32776435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885D114-6270-AD40-BD71-FC55DC7986E7}"/>
              </a:ext>
            </a:extLst>
          </p:cNvPr>
          <p:cNvSpPr>
            <a:spLocks noGrp="1"/>
          </p:cNvSpPr>
          <p:nvPr>
            <p:ph type="ctrTitle"/>
          </p:nvPr>
        </p:nvSpPr>
        <p:spPr/>
        <p:txBody>
          <a:bodyPr>
            <a:noAutofit/>
          </a:bodyPr>
          <a:lstStyle/>
          <a:p>
            <a:r>
              <a:rPr lang="ja-JP" altLang="en-US" sz="2200" b="1">
                <a:latin typeface="Meiryo"/>
                <a:ea typeface="Meiryo"/>
              </a:rPr>
              <a:t>会員限定サイト機能</a:t>
            </a:r>
            <a:endParaRPr kumimoji="1" lang="ja-JP" altLang="en-US" sz="2200" b="1">
              <a:latin typeface="Meiryo" panose="020B0604030504040204" pitchFamily="34" charset="-128"/>
              <a:ea typeface="Meiryo" panose="020B0604030504040204" pitchFamily="34" charset="-128"/>
            </a:endParaRPr>
          </a:p>
        </p:txBody>
      </p:sp>
      <p:sp>
        <p:nvSpPr>
          <p:cNvPr id="3" name="テキスト プレースホルダー 2">
            <a:extLst>
              <a:ext uri="{FF2B5EF4-FFF2-40B4-BE49-F238E27FC236}">
                <a16:creationId xmlns:a16="http://schemas.microsoft.com/office/drawing/2014/main" id="{E07317C9-06EA-5746-B26C-B9FE7F3E5BBC}"/>
              </a:ext>
            </a:extLst>
          </p:cNvPr>
          <p:cNvSpPr>
            <a:spLocks noGrp="1"/>
          </p:cNvSpPr>
          <p:nvPr>
            <p:ph type="body" sz="quarter" idx="13"/>
          </p:nvPr>
        </p:nvSpPr>
        <p:spPr/>
        <p:txBody>
          <a:bodyPr/>
          <a:lstStyle/>
          <a:p>
            <a:pPr marL="0" indent="0">
              <a:buNone/>
            </a:pPr>
            <a:r>
              <a:rPr lang="ja-JP" altLang="en-US"/>
              <a:t>ウェブサイトへのログイン機能を提供します。 </a:t>
            </a:r>
            <a:endParaRPr lang="en-US" altLang="ja-JP"/>
          </a:p>
          <a:p>
            <a:pPr marL="0" indent="0">
              <a:buNone/>
            </a:pPr>
            <a:r>
              <a:rPr lang="ja-JP" altLang="en-US"/>
              <a:t>会員登録、会員情報の変更、パスワードリセット、</a:t>
            </a:r>
            <a:r>
              <a:rPr lang="ja-JP" altLang="en-US" b="1"/>
              <a:t>二段階認証</a:t>
            </a:r>
            <a:r>
              <a:rPr lang="ja-JP" altLang="en-US"/>
              <a:t>などをサポートしており、</a:t>
            </a:r>
            <a:r>
              <a:rPr lang="ja-JP" altLang="en-US" b="1"/>
              <a:t>会員属性によるコンテンツのパーソナライズ</a:t>
            </a:r>
            <a:r>
              <a:rPr lang="ja-JP" altLang="en-US"/>
              <a:t>にも対応可能です。</a:t>
            </a:r>
            <a:endParaRPr kumimoji="1" lang="ja-JP" altLang="en-US"/>
          </a:p>
        </p:txBody>
      </p:sp>
      <p:sp>
        <p:nvSpPr>
          <p:cNvPr id="4" name="フッター プレースホルダー 3">
            <a:extLst>
              <a:ext uri="{FF2B5EF4-FFF2-40B4-BE49-F238E27FC236}">
                <a16:creationId xmlns:a16="http://schemas.microsoft.com/office/drawing/2014/main" id="{E0480AC2-7764-014E-A57C-0F5AB22F48FE}"/>
              </a:ext>
            </a:extLst>
          </p:cNvPr>
          <p:cNvSpPr>
            <a:spLocks noGrp="1"/>
          </p:cNvSpPr>
          <p:nvPr>
            <p:ph type="ftr" sz="quarter" idx="11"/>
          </p:nvPr>
        </p:nvSpPr>
        <p:spPr/>
        <p:txBody>
          <a:bodyPr/>
          <a:lstStyle/>
          <a:p>
            <a:r>
              <a:rPr lang="en-US" altLang="ja-JP" dirty="0">
                <a:latin typeface="Meiryo Regular"/>
              </a:rPr>
              <a:t>(C) </a:t>
            </a:r>
            <a:r>
              <a:rPr lang="en-US" altLang="ja-JP" dirty="0" err="1">
                <a:latin typeface="Meiryo Regular"/>
              </a:rPr>
              <a:t>Alfasado</a:t>
            </a:r>
            <a:r>
              <a:rPr lang="en-US" altLang="ja-JP" dirty="0">
                <a:latin typeface="Meiryo Regular"/>
              </a:rPr>
              <a:t> Inc.</a:t>
            </a:r>
            <a:endParaRPr lang="ja-JP" altLang="en-US">
              <a:latin typeface="Meiryo Regular"/>
            </a:endParaRPr>
          </a:p>
        </p:txBody>
      </p:sp>
      <p:sp>
        <p:nvSpPr>
          <p:cNvPr id="5" name="スライド番号プレースホルダー 4">
            <a:extLst>
              <a:ext uri="{FF2B5EF4-FFF2-40B4-BE49-F238E27FC236}">
                <a16:creationId xmlns:a16="http://schemas.microsoft.com/office/drawing/2014/main" id="{F11640C9-2F5E-DC48-85F8-9B54F3A6814C}"/>
              </a:ext>
            </a:extLst>
          </p:cNvPr>
          <p:cNvSpPr>
            <a:spLocks noGrp="1"/>
          </p:cNvSpPr>
          <p:nvPr>
            <p:ph type="sldNum" sz="quarter" idx="12"/>
          </p:nvPr>
        </p:nvSpPr>
        <p:spPr/>
        <p:txBody>
          <a:bodyPr/>
          <a:lstStyle/>
          <a:p>
            <a:fld id="{34A33FB1-FE07-45E7-845D-641C44171B92}" type="slidenum">
              <a:rPr lang="ja-JP" altLang="en-US" smtClean="0"/>
              <a:pPr/>
              <a:t>36</a:t>
            </a:fld>
            <a:endParaRPr lang="ja-JP" altLang="en-US"/>
          </a:p>
        </p:txBody>
      </p:sp>
      <p:pic>
        <p:nvPicPr>
          <p:cNvPr id="6" name="図 5">
            <a:extLst>
              <a:ext uri="{FF2B5EF4-FFF2-40B4-BE49-F238E27FC236}">
                <a16:creationId xmlns:a16="http://schemas.microsoft.com/office/drawing/2014/main" id="{04B14552-BD6E-2546-83E9-22CBCC978377}"/>
              </a:ext>
            </a:extLst>
          </p:cNvPr>
          <p:cNvPicPr>
            <a:picLocks noChangeAspect="1"/>
          </p:cNvPicPr>
          <p:nvPr/>
        </p:nvPicPr>
        <p:blipFill>
          <a:blip r:embed="rId2"/>
          <a:stretch>
            <a:fillRect/>
          </a:stretch>
        </p:blipFill>
        <p:spPr>
          <a:xfrm>
            <a:off x="2224096" y="2503736"/>
            <a:ext cx="5457807" cy="3656730"/>
          </a:xfrm>
          <a:prstGeom prst="rect">
            <a:avLst/>
          </a:prstGeom>
        </p:spPr>
      </p:pic>
    </p:spTree>
    <p:extLst>
      <p:ext uri="{BB962C8B-B14F-4D97-AF65-F5344CB8AC3E}">
        <p14:creationId xmlns:p14="http://schemas.microsoft.com/office/powerpoint/2010/main" val="7294373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885D114-6270-AD40-BD71-FC55DC7986E7}"/>
              </a:ext>
            </a:extLst>
          </p:cNvPr>
          <p:cNvSpPr>
            <a:spLocks noGrp="1"/>
          </p:cNvSpPr>
          <p:nvPr>
            <p:ph type="ctrTitle"/>
          </p:nvPr>
        </p:nvSpPr>
        <p:spPr/>
        <p:txBody>
          <a:bodyPr>
            <a:noAutofit/>
          </a:bodyPr>
          <a:lstStyle/>
          <a:p>
            <a:r>
              <a:rPr lang="ja-JP" altLang="en-US" sz="2200" b="1">
                <a:latin typeface="Meiryo" panose="020B0604030504040204" pitchFamily="34" charset="-128"/>
                <a:ea typeface="Meiryo" panose="020B0604030504040204" pitchFamily="34" charset="-128"/>
              </a:rPr>
              <a:t>サイト内全文検索</a:t>
            </a:r>
            <a:endParaRPr kumimoji="1" lang="ja-JP" altLang="en-US" sz="2200" b="1">
              <a:latin typeface="Meiryo" panose="020B0604030504040204" pitchFamily="34" charset="-128"/>
              <a:ea typeface="Meiryo" panose="020B0604030504040204" pitchFamily="34" charset="-128"/>
            </a:endParaRPr>
          </a:p>
        </p:txBody>
      </p:sp>
      <p:sp>
        <p:nvSpPr>
          <p:cNvPr id="3" name="テキスト プレースホルダー 2">
            <a:extLst>
              <a:ext uri="{FF2B5EF4-FFF2-40B4-BE49-F238E27FC236}">
                <a16:creationId xmlns:a16="http://schemas.microsoft.com/office/drawing/2014/main" id="{E07317C9-06EA-5746-B26C-B9FE7F3E5BBC}"/>
              </a:ext>
            </a:extLst>
          </p:cNvPr>
          <p:cNvSpPr>
            <a:spLocks noGrp="1"/>
          </p:cNvSpPr>
          <p:nvPr>
            <p:ph type="body" sz="quarter" idx="13"/>
          </p:nvPr>
        </p:nvSpPr>
        <p:spPr/>
        <p:txBody>
          <a:bodyPr/>
          <a:lstStyle/>
          <a:p>
            <a:pPr marL="0" indent="0">
              <a:buNone/>
            </a:pPr>
            <a:r>
              <a:rPr lang="ja-JP" altLang="en-US"/>
              <a:t>従来の</a:t>
            </a:r>
            <a:r>
              <a:rPr lang="en-US" altLang="ja-JP"/>
              <a:t> </a:t>
            </a:r>
            <a:r>
              <a:rPr lang="en" altLang="ja-JP"/>
              <a:t>SQL </a:t>
            </a:r>
            <a:r>
              <a:rPr lang="ja-JP" altLang="en-US"/>
              <a:t>を使った複数条件指定検索に加え、</a:t>
            </a:r>
            <a:r>
              <a:rPr lang="ja-JP" altLang="en-US" b="1"/>
              <a:t>数万ページでも高速に動作する全文検索機能</a:t>
            </a:r>
            <a:r>
              <a:rPr lang="ja-JP" altLang="en-US"/>
              <a:t>を利用できるようになります。</a:t>
            </a:r>
            <a:endParaRPr lang="en-US" altLang="ja-JP"/>
          </a:p>
          <a:p>
            <a:pPr marL="0" indent="0">
              <a:buNone/>
            </a:pPr>
            <a:r>
              <a:rPr lang="ja-JP" altLang="en-US"/>
              <a:t>キーワードにマッチするコンテンツをスコア順に抽出できます。</a:t>
            </a:r>
            <a:endParaRPr kumimoji="1" lang="ja-JP" altLang="en-US"/>
          </a:p>
        </p:txBody>
      </p:sp>
      <p:sp>
        <p:nvSpPr>
          <p:cNvPr id="4" name="フッター プレースホルダー 3">
            <a:extLst>
              <a:ext uri="{FF2B5EF4-FFF2-40B4-BE49-F238E27FC236}">
                <a16:creationId xmlns:a16="http://schemas.microsoft.com/office/drawing/2014/main" id="{E0480AC2-7764-014E-A57C-0F5AB22F48FE}"/>
              </a:ext>
            </a:extLst>
          </p:cNvPr>
          <p:cNvSpPr>
            <a:spLocks noGrp="1"/>
          </p:cNvSpPr>
          <p:nvPr>
            <p:ph type="ftr" sz="quarter" idx="11"/>
          </p:nvPr>
        </p:nvSpPr>
        <p:spPr/>
        <p:txBody>
          <a:bodyPr/>
          <a:lstStyle/>
          <a:p>
            <a:r>
              <a:rPr lang="en-US" altLang="ja-JP" dirty="0">
                <a:latin typeface="Meiryo Regular"/>
              </a:rPr>
              <a:t>(C) </a:t>
            </a:r>
            <a:r>
              <a:rPr lang="en-US" altLang="ja-JP" dirty="0" err="1">
                <a:latin typeface="Meiryo Regular"/>
              </a:rPr>
              <a:t>Alfasado</a:t>
            </a:r>
            <a:r>
              <a:rPr lang="en-US" altLang="ja-JP" dirty="0">
                <a:latin typeface="Meiryo Regular"/>
              </a:rPr>
              <a:t> Inc.</a:t>
            </a:r>
            <a:endParaRPr lang="ja-JP" altLang="en-US">
              <a:latin typeface="Meiryo Regular"/>
            </a:endParaRPr>
          </a:p>
        </p:txBody>
      </p:sp>
      <p:sp>
        <p:nvSpPr>
          <p:cNvPr id="5" name="スライド番号プレースホルダー 4">
            <a:extLst>
              <a:ext uri="{FF2B5EF4-FFF2-40B4-BE49-F238E27FC236}">
                <a16:creationId xmlns:a16="http://schemas.microsoft.com/office/drawing/2014/main" id="{F11640C9-2F5E-DC48-85F8-9B54F3A6814C}"/>
              </a:ext>
            </a:extLst>
          </p:cNvPr>
          <p:cNvSpPr>
            <a:spLocks noGrp="1"/>
          </p:cNvSpPr>
          <p:nvPr>
            <p:ph type="sldNum" sz="quarter" idx="12"/>
          </p:nvPr>
        </p:nvSpPr>
        <p:spPr/>
        <p:txBody>
          <a:bodyPr/>
          <a:lstStyle/>
          <a:p>
            <a:fld id="{34A33FB1-FE07-45E7-845D-641C44171B92}" type="slidenum">
              <a:rPr lang="ja-JP" altLang="en-US" smtClean="0"/>
              <a:pPr/>
              <a:t>37</a:t>
            </a:fld>
            <a:endParaRPr lang="ja-JP" altLang="en-US"/>
          </a:p>
        </p:txBody>
      </p:sp>
      <p:pic>
        <p:nvPicPr>
          <p:cNvPr id="6" name="図 5">
            <a:extLst>
              <a:ext uri="{FF2B5EF4-FFF2-40B4-BE49-F238E27FC236}">
                <a16:creationId xmlns:a16="http://schemas.microsoft.com/office/drawing/2014/main" id="{BD1C52C0-1DD6-D74A-A895-7CB2550FD734}"/>
              </a:ext>
            </a:extLst>
          </p:cNvPr>
          <p:cNvPicPr>
            <a:picLocks noChangeAspect="1"/>
          </p:cNvPicPr>
          <p:nvPr/>
        </p:nvPicPr>
        <p:blipFill>
          <a:blip r:embed="rId2"/>
          <a:stretch>
            <a:fillRect/>
          </a:stretch>
        </p:blipFill>
        <p:spPr>
          <a:xfrm>
            <a:off x="3098013" y="2146300"/>
            <a:ext cx="4078945" cy="4187717"/>
          </a:xfrm>
          <a:prstGeom prst="rect">
            <a:avLst/>
          </a:prstGeom>
        </p:spPr>
      </p:pic>
    </p:spTree>
    <p:extLst>
      <p:ext uri="{BB962C8B-B14F-4D97-AF65-F5344CB8AC3E}">
        <p14:creationId xmlns:p14="http://schemas.microsoft.com/office/powerpoint/2010/main" val="33151731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885D114-6270-AD40-BD71-FC55DC7986E7}"/>
              </a:ext>
            </a:extLst>
          </p:cNvPr>
          <p:cNvSpPr>
            <a:spLocks noGrp="1"/>
          </p:cNvSpPr>
          <p:nvPr>
            <p:ph type="ctrTitle"/>
          </p:nvPr>
        </p:nvSpPr>
        <p:spPr/>
        <p:txBody>
          <a:bodyPr>
            <a:noAutofit/>
          </a:bodyPr>
          <a:lstStyle/>
          <a:p>
            <a:r>
              <a:rPr lang="ja-JP" altLang="en-US" sz="2200" b="1">
                <a:latin typeface="Meiryo" panose="020B0604030504040204" pitchFamily="34" charset="-128"/>
                <a:ea typeface="Meiryo" panose="020B0604030504040204" pitchFamily="34" charset="-128"/>
              </a:rPr>
              <a:t>レコメンド機能</a:t>
            </a:r>
            <a:endParaRPr kumimoji="1" lang="ja-JP" altLang="en-US" sz="2200" b="1">
              <a:latin typeface="Meiryo" panose="020B0604030504040204" pitchFamily="34" charset="-128"/>
              <a:ea typeface="Meiryo" panose="020B0604030504040204" pitchFamily="34" charset="-128"/>
            </a:endParaRPr>
          </a:p>
        </p:txBody>
      </p:sp>
      <p:sp>
        <p:nvSpPr>
          <p:cNvPr id="3" name="テキスト プレースホルダー 2">
            <a:extLst>
              <a:ext uri="{FF2B5EF4-FFF2-40B4-BE49-F238E27FC236}">
                <a16:creationId xmlns:a16="http://schemas.microsoft.com/office/drawing/2014/main" id="{E07317C9-06EA-5746-B26C-B9FE7F3E5BBC}"/>
              </a:ext>
            </a:extLst>
          </p:cNvPr>
          <p:cNvSpPr>
            <a:spLocks noGrp="1"/>
          </p:cNvSpPr>
          <p:nvPr>
            <p:ph type="body" sz="quarter" idx="13"/>
          </p:nvPr>
        </p:nvSpPr>
        <p:spPr/>
        <p:txBody>
          <a:bodyPr/>
          <a:lstStyle/>
          <a:p>
            <a:pPr marL="0" indent="0">
              <a:buNone/>
            </a:pPr>
            <a:r>
              <a:rPr lang="ja-JP" altLang="en-US" b="1"/>
              <a:t>関連性の高いコンテンツの自動抽出やユーザーの行動履歴を元にしたおすすめコンテンツを表示する「レコメンド機能」をサポート</a:t>
            </a:r>
            <a:r>
              <a:rPr lang="ja-JP" altLang="en-US"/>
              <a:t>しました。</a:t>
            </a:r>
            <a:endParaRPr lang="en-US" altLang="ja-JP"/>
          </a:p>
          <a:p>
            <a:pPr marL="0" indent="0">
              <a:buNone/>
            </a:pPr>
            <a:r>
              <a:rPr lang="ja-JP" altLang="en-US"/>
              <a:t>形態素解析を利用してコンテンツのキーワードを自動抽出し、ユーザーの閲覧履歴を </a:t>
            </a:r>
            <a:r>
              <a:rPr lang="en" altLang="ja-JP"/>
              <a:t>cookie </a:t>
            </a:r>
            <a:r>
              <a:rPr lang="ja-JP" altLang="en-US"/>
              <a:t>に保存することでおすすめコンテンツを絞り込みます。 </a:t>
            </a:r>
            <a:endParaRPr kumimoji="1" lang="ja-JP" altLang="en-US"/>
          </a:p>
        </p:txBody>
      </p:sp>
      <p:sp>
        <p:nvSpPr>
          <p:cNvPr id="4" name="フッター プレースホルダー 3">
            <a:extLst>
              <a:ext uri="{FF2B5EF4-FFF2-40B4-BE49-F238E27FC236}">
                <a16:creationId xmlns:a16="http://schemas.microsoft.com/office/drawing/2014/main" id="{E0480AC2-7764-014E-A57C-0F5AB22F48FE}"/>
              </a:ext>
            </a:extLst>
          </p:cNvPr>
          <p:cNvSpPr>
            <a:spLocks noGrp="1"/>
          </p:cNvSpPr>
          <p:nvPr>
            <p:ph type="ftr" sz="quarter" idx="11"/>
          </p:nvPr>
        </p:nvSpPr>
        <p:spPr/>
        <p:txBody>
          <a:bodyPr/>
          <a:lstStyle/>
          <a:p>
            <a:r>
              <a:rPr lang="en-US" altLang="ja-JP" dirty="0">
                <a:latin typeface="Meiryo Regular"/>
              </a:rPr>
              <a:t>(C) </a:t>
            </a:r>
            <a:r>
              <a:rPr lang="en-US" altLang="ja-JP" dirty="0" err="1">
                <a:latin typeface="Meiryo Regular"/>
              </a:rPr>
              <a:t>Alfasado</a:t>
            </a:r>
            <a:r>
              <a:rPr lang="en-US" altLang="ja-JP" dirty="0">
                <a:latin typeface="Meiryo Regular"/>
              </a:rPr>
              <a:t> Inc.</a:t>
            </a:r>
            <a:endParaRPr lang="ja-JP" altLang="en-US">
              <a:latin typeface="Meiryo Regular"/>
            </a:endParaRPr>
          </a:p>
        </p:txBody>
      </p:sp>
      <p:sp>
        <p:nvSpPr>
          <p:cNvPr id="5" name="スライド番号プレースホルダー 4">
            <a:extLst>
              <a:ext uri="{FF2B5EF4-FFF2-40B4-BE49-F238E27FC236}">
                <a16:creationId xmlns:a16="http://schemas.microsoft.com/office/drawing/2014/main" id="{F11640C9-2F5E-DC48-85F8-9B54F3A6814C}"/>
              </a:ext>
            </a:extLst>
          </p:cNvPr>
          <p:cNvSpPr>
            <a:spLocks noGrp="1"/>
          </p:cNvSpPr>
          <p:nvPr>
            <p:ph type="sldNum" sz="quarter" idx="12"/>
          </p:nvPr>
        </p:nvSpPr>
        <p:spPr/>
        <p:txBody>
          <a:bodyPr/>
          <a:lstStyle/>
          <a:p>
            <a:fld id="{34A33FB1-FE07-45E7-845D-641C44171B92}" type="slidenum">
              <a:rPr lang="ja-JP" altLang="en-US" smtClean="0"/>
              <a:pPr/>
              <a:t>38</a:t>
            </a:fld>
            <a:endParaRPr lang="ja-JP" altLang="en-US"/>
          </a:p>
        </p:txBody>
      </p:sp>
      <p:pic>
        <p:nvPicPr>
          <p:cNvPr id="6" name="図 5">
            <a:extLst>
              <a:ext uri="{FF2B5EF4-FFF2-40B4-BE49-F238E27FC236}">
                <a16:creationId xmlns:a16="http://schemas.microsoft.com/office/drawing/2014/main" id="{164C5376-AD9A-B746-8EA2-431290ADC679}"/>
              </a:ext>
            </a:extLst>
          </p:cNvPr>
          <p:cNvPicPr>
            <a:picLocks noChangeAspect="1"/>
          </p:cNvPicPr>
          <p:nvPr/>
        </p:nvPicPr>
        <p:blipFill>
          <a:blip r:embed="rId2"/>
          <a:stretch>
            <a:fillRect/>
          </a:stretch>
        </p:blipFill>
        <p:spPr>
          <a:xfrm>
            <a:off x="2838093" y="2654455"/>
            <a:ext cx="4248508" cy="3643603"/>
          </a:xfrm>
          <a:prstGeom prst="rect">
            <a:avLst/>
          </a:prstGeom>
        </p:spPr>
      </p:pic>
    </p:spTree>
    <p:extLst>
      <p:ext uri="{BB962C8B-B14F-4D97-AF65-F5344CB8AC3E}">
        <p14:creationId xmlns:p14="http://schemas.microsoft.com/office/powerpoint/2010/main" val="19648534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図形グループ 6"/>
          <p:cNvGrpSpPr/>
          <p:nvPr/>
        </p:nvGrpSpPr>
        <p:grpSpPr>
          <a:xfrm>
            <a:off x="0" y="287415"/>
            <a:ext cx="4824000" cy="509335"/>
            <a:chOff x="0" y="287415"/>
            <a:chExt cx="3674853" cy="509335"/>
          </a:xfrm>
        </p:grpSpPr>
        <p:sp>
          <p:nvSpPr>
            <p:cNvPr id="22" name="平行四辺形 21"/>
            <p:cNvSpPr/>
            <p:nvPr/>
          </p:nvSpPr>
          <p:spPr>
            <a:xfrm rot="10800000">
              <a:off x="2075978" y="287416"/>
              <a:ext cx="1598875" cy="509334"/>
            </a:xfrm>
            <a:prstGeom prst="parallelogram">
              <a:avLst>
                <a:gd name="adj" fmla="val 63125"/>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Regular"/>
              </a:endParaRPr>
            </a:p>
          </p:txBody>
        </p:sp>
        <p:sp>
          <p:nvSpPr>
            <p:cNvPr id="23" name="平行四辺形 22"/>
            <p:cNvSpPr/>
            <p:nvPr/>
          </p:nvSpPr>
          <p:spPr>
            <a:xfrm rot="10800000">
              <a:off x="0" y="287415"/>
              <a:ext cx="3163911" cy="509334"/>
            </a:xfrm>
            <a:prstGeom prst="parallelogram">
              <a:avLst>
                <a:gd name="adj" fmla="val 0"/>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Regular"/>
              </a:endParaRPr>
            </a:p>
          </p:txBody>
        </p:sp>
      </p:grpSp>
      <p:sp>
        <p:nvSpPr>
          <p:cNvPr id="2" name="タイトル 1"/>
          <p:cNvSpPr>
            <a:spLocks noGrp="1"/>
          </p:cNvSpPr>
          <p:nvPr>
            <p:ph type="ctrTitle"/>
          </p:nvPr>
        </p:nvSpPr>
        <p:spPr>
          <a:xfrm>
            <a:off x="601832" y="401838"/>
            <a:ext cx="8542169" cy="362782"/>
          </a:xfrm>
        </p:spPr>
        <p:txBody>
          <a:bodyPr>
            <a:normAutofit fontScale="90000"/>
          </a:bodyPr>
          <a:lstStyle/>
          <a:p>
            <a:r>
              <a:rPr lang="en-US" altLang="ja-JP" sz="2400" b="1" dirty="0" err="1">
                <a:latin typeface="メイリオ" panose="020B0604030504040204" pitchFamily="50" charset="-128"/>
                <a:ea typeface="メイリオ" panose="020B0604030504040204" pitchFamily="50" charset="-128"/>
              </a:rPr>
              <a:t>PowerCMS</a:t>
            </a:r>
            <a:r>
              <a:rPr lang="en-US" altLang="ja-JP" sz="2400" b="1" dirty="0">
                <a:latin typeface="メイリオ" panose="020B0604030504040204" pitchFamily="50" charset="-128"/>
                <a:ea typeface="メイリオ" panose="020B0604030504040204" pitchFamily="50" charset="-128"/>
              </a:rPr>
              <a:t> X </a:t>
            </a:r>
            <a:r>
              <a:rPr lang="ja-JP" altLang="en-US" sz="2400" b="1">
                <a:latin typeface="メイリオ" panose="020B0604030504040204" pitchFamily="50" charset="-128"/>
                <a:ea typeface="メイリオ" panose="020B0604030504040204" pitchFamily="50" charset="-128"/>
              </a:rPr>
              <a:t>最新情報</a:t>
            </a:r>
          </a:p>
        </p:txBody>
      </p:sp>
      <p:sp>
        <p:nvSpPr>
          <p:cNvPr id="28" name="フッター プレースホルダー 27"/>
          <p:cNvSpPr>
            <a:spLocks noGrp="1"/>
          </p:cNvSpPr>
          <p:nvPr>
            <p:ph type="ftr" sz="quarter" idx="11"/>
          </p:nvPr>
        </p:nvSpPr>
        <p:spPr/>
        <p:txBody>
          <a:bodyPr/>
          <a:lstStyle/>
          <a:p>
            <a:r>
              <a:rPr lang="en-US" altLang="ja-JP" dirty="0">
                <a:latin typeface="Meiryo Regular"/>
              </a:rPr>
              <a:t>(C) </a:t>
            </a:r>
            <a:r>
              <a:rPr lang="en-US" altLang="ja-JP" dirty="0" err="1">
                <a:latin typeface="Meiryo Regular"/>
              </a:rPr>
              <a:t>Alfasado</a:t>
            </a:r>
            <a:r>
              <a:rPr lang="en-US" altLang="ja-JP" dirty="0">
                <a:latin typeface="Meiryo Regular"/>
              </a:rPr>
              <a:t> Inc.</a:t>
            </a:r>
            <a:endParaRPr lang="ja-JP" altLang="en-US">
              <a:latin typeface="Meiryo Regular"/>
            </a:endParaRPr>
          </a:p>
        </p:txBody>
      </p:sp>
      <p:sp>
        <p:nvSpPr>
          <p:cNvPr id="29" name="スライド番号プレースホルダー 28"/>
          <p:cNvSpPr>
            <a:spLocks noGrp="1"/>
          </p:cNvSpPr>
          <p:nvPr>
            <p:ph type="sldNum" sz="quarter" idx="12"/>
          </p:nvPr>
        </p:nvSpPr>
        <p:spPr/>
        <p:txBody>
          <a:bodyPr/>
          <a:lstStyle/>
          <a:p>
            <a:fld id="{34A33FB1-FE07-45E7-845D-641C44171B92}" type="slidenum">
              <a:rPr lang="ja-JP" altLang="en-US" smtClean="0">
                <a:latin typeface="Meiryo" panose="020B0604030504040204" pitchFamily="34" charset="-128"/>
                <a:ea typeface="Meiryo" panose="020B0604030504040204" pitchFamily="34" charset="-128"/>
              </a:rPr>
              <a:pPr/>
              <a:t>3</a:t>
            </a:fld>
            <a:endParaRPr lang="ja-JP" altLang="en-US">
              <a:latin typeface="Meiryo" panose="020B0604030504040204" pitchFamily="34" charset="-128"/>
              <a:ea typeface="Meiryo" panose="020B0604030504040204" pitchFamily="34" charset="-128"/>
            </a:endParaRPr>
          </a:p>
        </p:txBody>
      </p:sp>
      <p:sp>
        <p:nvSpPr>
          <p:cNvPr id="32" name="コンテンツ プレースホルダー 2">
            <a:extLst>
              <a:ext uri="{FF2B5EF4-FFF2-40B4-BE49-F238E27FC236}">
                <a16:creationId xmlns:a16="http://schemas.microsoft.com/office/drawing/2014/main" id="{1152919D-2FBB-AB43-B51C-0E0F0A7127EA}"/>
              </a:ext>
            </a:extLst>
          </p:cNvPr>
          <p:cNvSpPr txBox="1">
            <a:spLocks/>
          </p:cNvSpPr>
          <p:nvPr/>
        </p:nvSpPr>
        <p:spPr>
          <a:xfrm>
            <a:off x="667691" y="1173607"/>
            <a:ext cx="8596052" cy="400448"/>
          </a:xfrm>
          <a:prstGeom prst="rect">
            <a:avLst/>
          </a:prstGeom>
          <a:solidFill>
            <a:schemeClr val="bg1"/>
          </a:solidFill>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ct val="100000"/>
              </a:lnSpc>
              <a:spcBef>
                <a:spcPts val="0"/>
              </a:spcBef>
              <a:buNone/>
              <a:defRPr/>
            </a:pPr>
            <a:r>
              <a:rPr lang="ja-JP" b="1">
                <a:latin typeface="メイリオ"/>
                <a:ea typeface="メイリオ"/>
                <a:cs typeface="+mn-lt"/>
              </a:rPr>
              <a:t>PowerCMS X ver.</a:t>
            </a:r>
            <a:r>
              <a:rPr lang="en-US" altLang="ja-JP" b="1" dirty="0">
                <a:latin typeface="メイリオ"/>
                <a:ea typeface="メイリオ"/>
                <a:cs typeface="+mn-lt"/>
              </a:rPr>
              <a:t>3</a:t>
            </a:r>
            <a:r>
              <a:rPr lang="ja-JP" altLang="en-US" b="1">
                <a:latin typeface="メイリオ"/>
                <a:ea typeface="メイリオ"/>
                <a:cs typeface="+mn-lt"/>
              </a:rPr>
              <a:t> の最新機能</a:t>
            </a:r>
            <a:endParaRPr lang="ja-JP" b="1">
              <a:latin typeface="メイリオ"/>
              <a:ea typeface="メイリオ"/>
            </a:endParaRPr>
          </a:p>
        </p:txBody>
      </p:sp>
      <p:sp>
        <p:nvSpPr>
          <p:cNvPr id="3" name="正方形/長方形 2">
            <a:extLst>
              <a:ext uri="{FF2B5EF4-FFF2-40B4-BE49-F238E27FC236}">
                <a16:creationId xmlns:a16="http://schemas.microsoft.com/office/drawing/2014/main" id="{294CC638-146E-DC40-9CE0-3714F67239F2}"/>
              </a:ext>
            </a:extLst>
          </p:cNvPr>
          <p:cNvSpPr/>
          <p:nvPr/>
        </p:nvSpPr>
        <p:spPr>
          <a:xfrm>
            <a:off x="567819" y="1983042"/>
            <a:ext cx="8576181" cy="1138773"/>
          </a:xfrm>
          <a:prstGeom prst="rect">
            <a:avLst/>
          </a:prstGeom>
        </p:spPr>
        <p:txBody>
          <a:bodyPr wrap="square" anchor="t">
            <a:spAutoFit/>
          </a:bodyPr>
          <a:lstStyle/>
          <a:p>
            <a:r>
              <a:rPr lang="ja-JP" altLang="en-US" sz="2000" b="1">
                <a:latin typeface="メイリオ"/>
                <a:ea typeface="メイリオ"/>
              </a:rPr>
              <a:t>新たに </a:t>
            </a:r>
            <a:r>
              <a:rPr lang="en" altLang="ja-JP" sz="2000" b="1" dirty="0">
                <a:latin typeface="メイリオ"/>
                <a:ea typeface="メイリオ"/>
              </a:rPr>
              <a:t>RESTful API</a:t>
            </a:r>
            <a:r>
              <a:rPr lang="ja-JP" altLang="en-US" sz="2000" b="1">
                <a:latin typeface="メイリオ"/>
                <a:ea typeface="メイリオ"/>
              </a:rPr>
              <a:t>を追加</a:t>
            </a:r>
          </a:p>
          <a:p>
            <a:endParaRPr lang="ja-JP" altLang="en-US" sz="1600">
              <a:latin typeface="メイリオ"/>
              <a:ea typeface="メイリオ"/>
              <a:cs typeface="+mn-lt"/>
            </a:endParaRPr>
          </a:p>
          <a:p>
            <a:r>
              <a:rPr lang="en" altLang="ja-JP" sz="1600" dirty="0">
                <a:latin typeface="メイリオ"/>
                <a:ea typeface="メイリオ"/>
                <a:cs typeface="+mn-lt"/>
              </a:rPr>
              <a:t>JSON</a:t>
            </a:r>
            <a:r>
              <a:rPr lang="ja-JP" altLang="en-US" sz="1600">
                <a:latin typeface="メイリオ"/>
                <a:ea typeface="メイリオ"/>
                <a:cs typeface="+mn-lt"/>
              </a:rPr>
              <a:t>形式でデータを取得・セットする </a:t>
            </a:r>
            <a:r>
              <a:rPr lang="en" altLang="ja-JP" sz="1600" dirty="0">
                <a:latin typeface="メイリオ"/>
                <a:ea typeface="メイリオ"/>
                <a:cs typeface="+mn-lt"/>
              </a:rPr>
              <a:t>RESTful API </a:t>
            </a:r>
            <a:r>
              <a:rPr lang="ja-JP" altLang="en-US" sz="1600">
                <a:latin typeface="メイリオ"/>
                <a:ea typeface="メイリオ"/>
                <a:cs typeface="+mn-lt"/>
              </a:rPr>
              <a:t>を追加しました。スコープごと、モデルごとに機能を有効化・無効化できます。</a:t>
            </a:r>
            <a:endParaRPr lang="ja-JP" sz="1600" b="1">
              <a:latin typeface="メイリオ"/>
              <a:ea typeface="メイリオ"/>
              <a:cs typeface="+mn-lt"/>
            </a:endParaRPr>
          </a:p>
        </p:txBody>
      </p:sp>
      <p:sp>
        <p:nvSpPr>
          <p:cNvPr id="16" name="正方形/長方形 15">
            <a:extLst>
              <a:ext uri="{FF2B5EF4-FFF2-40B4-BE49-F238E27FC236}">
                <a16:creationId xmlns:a16="http://schemas.microsoft.com/office/drawing/2014/main" id="{C425B76C-B880-4B5F-B227-EB1121C04732}"/>
              </a:ext>
            </a:extLst>
          </p:cNvPr>
          <p:cNvSpPr/>
          <p:nvPr/>
        </p:nvSpPr>
        <p:spPr>
          <a:xfrm>
            <a:off x="814457" y="3530802"/>
            <a:ext cx="8329544" cy="1354217"/>
          </a:xfrm>
          <a:prstGeom prst="rect">
            <a:avLst/>
          </a:prstGeom>
        </p:spPr>
        <p:txBody>
          <a:bodyPr wrap="square" anchor="t">
            <a:spAutoFit/>
          </a:bodyPr>
          <a:lstStyle/>
          <a:p>
            <a:r>
              <a:rPr lang="ja-JP" altLang="en-US" b="1">
                <a:latin typeface="メイリオ"/>
                <a:ea typeface="メイリオ"/>
              </a:rPr>
              <a:t>■</a:t>
            </a:r>
            <a:r>
              <a:rPr lang="en" altLang="ja-JP" b="1" dirty="0">
                <a:latin typeface="メイリオ"/>
                <a:ea typeface="メイリオ"/>
              </a:rPr>
              <a:t>JavaScript SDK</a:t>
            </a:r>
            <a:r>
              <a:rPr lang="ja-JP" altLang="en-US" b="1">
                <a:latin typeface="メイリオ"/>
                <a:ea typeface="メイリオ"/>
              </a:rPr>
              <a:t>を公開</a:t>
            </a:r>
            <a:endParaRPr lang="ja-JP" b="1">
              <a:latin typeface="メイリオ"/>
              <a:ea typeface="メイリオ"/>
              <a:cs typeface="+mn-lt"/>
            </a:endParaRPr>
          </a:p>
          <a:p>
            <a:r>
              <a:rPr lang="en" altLang="ja-JP" sz="1600" dirty="0">
                <a:latin typeface="メイリオ"/>
                <a:ea typeface="メイリオ"/>
                <a:cs typeface="+mn-lt"/>
              </a:rPr>
              <a:t>RESTful API </a:t>
            </a:r>
            <a:r>
              <a:rPr lang="ja-JP" altLang="en-US" sz="1600">
                <a:latin typeface="メイリオ"/>
                <a:ea typeface="メイリオ"/>
                <a:cs typeface="+mn-lt"/>
              </a:rPr>
              <a:t>を</a:t>
            </a:r>
            <a:r>
              <a:rPr lang="en" altLang="ja-JP" sz="1600" dirty="0">
                <a:latin typeface="メイリオ"/>
                <a:ea typeface="メイリオ"/>
                <a:cs typeface="+mn-lt"/>
              </a:rPr>
              <a:t>JavaScript</a:t>
            </a:r>
            <a:r>
              <a:rPr lang="ja-JP" altLang="en-US" sz="1600">
                <a:latin typeface="メイリオ"/>
                <a:ea typeface="メイリオ"/>
                <a:cs typeface="+mn-lt"/>
              </a:rPr>
              <a:t>から操作する </a:t>
            </a:r>
            <a:r>
              <a:rPr lang="en" altLang="ja-JP" sz="1600" dirty="0">
                <a:latin typeface="メイリオ"/>
                <a:ea typeface="メイリオ"/>
                <a:cs typeface="+mn-lt"/>
              </a:rPr>
              <a:t>SDK</a:t>
            </a:r>
            <a:r>
              <a:rPr lang="ja-JP" altLang="en-US" sz="1600">
                <a:latin typeface="メイリオ"/>
                <a:ea typeface="メイリオ"/>
                <a:cs typeface="+mn-lt"/>
              </a:rPr>
              <a:t>を公開します。これらの機能を利用することで、アプリや他のサービスとのスムーズな連携、</a:t>
            </a:r>
            <a:r>
              <a:rPr lang="en" altLang="ja-JP" sz="1600" dirty="0" err="1">
                <a:latin typeface="メイリオ"/>
                <a:ea typeface="メイリオ"/>
                <a:cs typeface="+mn-lt"/>
              </a:rPr>
              <a:t>Jamstack</a:t>
            </a:r>
            <a:r>
              <a:rPr lang="ja-JP" altLang="en-US" sz="1600">
                <a:latin typeface="メイリオ"/>
                <a:ea typeface="メイリオ"/>
                <a:cs typeface="+mn-lt"/>
              </a:rPr>
              <a:t>による配信、あるいは静的ページのみを公開して検索やフォームなどの動的コンテンツを </a:t>
            </a:r>
            <a:r>
              <a:rPr lang="en" altLang="ja-JP" sz="1600" dirty="0">
                <a:latin typeface="メイリオ"/>
                <a:ea typeface="メイリオ"/>
                <a:cs typeface="+mn-lt"/>
              </a:rPr>
              <a:t>API </a:t>
            </a:r>
            <a:r>
              <a:rPr lang="ja-JP" altLang="en-US" sz="1600">
                <a:latin typeface="メイリオ"/>
                <a:ea typeface="メイリオ"/>
                <a:cs typeface="+mn-lt"/>
              </a:rPr>
              <a:t>経由で提供するなど、コンテンツの活用範囲を広げることが可能になります。​</a:t>
            </a:r>
            <a:endParaRPr lang="ja-JP">
              <a:latin typeface="メイリオ"/>
              <a:ea typeface="メイリオ"/>
              <a:cs typeface="+mn-lt"/>
            </a:endParaRPr>
          </a:p>
        </p:txBody>
      </p:sp>
      <p:pic>
        <p:nvPicPr>
          <p:cNvPr id="13" name="図 12">
            <a:extLst>
              <a:ext uri="{FF2B5EF4-FFF2-40B4-BE49-F238E27FC236}">
                <a16:creationId xmlns:a16="http://schemas.microsoft.com/office/drawing/2014/main" id="{13EB4453-91BC-A448-85B5-68FC25AE6FF9}"/>
              </a:ext>
            </a:extLst>
          </p:cNvPr>
          <p:cNvPicPr>
            <a:picLocks noChangeAspect="1"/>
          </p:cNvPicPr>
          <p:nvPr/>
        </p:nvPicPr>
        <p:blipFill>
          <a:blip r:embed="rId3"/>
          <a:stretch>
            <a:fillRect/>
          </a:stretch>
        </p:blipFill>
        <p:spPr>
          <a:xfrm rot="20831216">
            <a:off x="1735220" y="1101106"/>
            <a:ext cx="567096" cy="553647"/>
          </a:xfrm>
          <a:prstGeom prst="rect">
            <a:avLst/>
          </a:prstGeom>
        </p:spPr>
      </p:pic>
    </p:spTree>
    <p:extLst>
      <p:ext uri="{BB962C8B-B14F-4D97-AF65-F5344CB8AC3E}">
        <p14:creationId xmlns:p14="http://schemas.microsoft.com/office/powerpoint/2010/main" val="13773011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図形グループ 20">
            <a:extLst>
              <a:ext uri="{FF2B5EF4-FFF2-40B4-BE49-F238E27FC236}">
                <a16:creationId xmlns:a16="http://schemas.microsoft.com/office/drawing/2014/main" id="{BB5E0D8F-9F56-A44E-8A6B-0FE7039C2874}"/>
              </a:ext>
            </a:extLst>
          </p:cNvPr>
          <p:cNvGrpSpPr/>
          <p:nvPr/>
        </p:nvGrpSpPr>
        <p:grpSpPr>
          <a:xfrm>
            <a:off x="0" y="287415"/>
            <a:ext cx="6117771" cy="509335"/>
            <a:chOff x="0" y="287415"/>
            <a:chExt cx="5544150" cy="509335"/>
          </a:xfrm>
        </p:grpSpPr>
        <p:sp>
          <p:nvSpPr>
            <p:cNvPr id="14" name="平行四辺形 13">
              <a:extLst>
                <a:ext uri="{FF2B5EF4-FFF2-40B4-BE49-F238E27FC236}">
                  <a16:creationId xmlns:a16="http://schemas.microsoft.com/office/drawing/2014/main" id="{B99DCD06-37A5-5E44-8628-F4701769EBCF}"/>
                </a:ext>
              </a:extLst>
            </p:cNvPr>
            <p:cNvSpPr/>
            <p:nvPr/>
          </p:nvSpPr>
          <p:spPr>
            <a:xfrm rot="10800000">
              <a:off x="2269790" y="287416"/>
              <a:ext cx="3274360" cy="509334"/>
            </a:xfrm>
            <a:prstGeom prst="parallelogram">
              <a:avLst>
                <a:gd name="adj" fmla="val 63125"/>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Regular"/>
              </a:endParaRPr>
            </a:p>
          </p:txBody>
        </p:sp>
        <p:sp>
          <p:nvSpPr>
            <p:cNvPr id="15" name="平行四辺形 14">
              <a:extLst>
                <a:ext uri="{FF2B5EF4-FFF2-40B4-BE49-F238E27FC236}">
                  <a16:creationId xmlns:a16="http://schemas.microsoft.com/office/drawing/2014/main" id="{8B2A30F0-6530-A045-8F3F-9E59040C213C}"/>
                </a:ext>
              </a:extLst>
            </p:cNvPr>
            <p:cNvSpPr/>
            <p:nvPr/>
          </p:nvSpPr>
          <p:spPr>
            <a:xfrm rot="10800000">
              <a:off x="0" y="287415"/>
              <a:ext cx="3163911" cy="509334"/>
            </a:xfrm>
            <a:prstGeom prst="parallelogram">
              <a:avLst>
                <a:gd name="adj" fmla="val 0"/>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Regular"/>
              </a:endParaRPr>
            </a:p>
          </p:txBody>
        </p:sp>
      </p:grpSp>
      <p:sp>
        <p:nvSpPr>
          <p:cNvPr id="2" name="タイトル 1">
            <a:extLst>
              <a:ext uri="{FF2B5EF4-FFF2-40B4-BE49-F238E27FC236}">
                <a16:creationId xmlns:a16="http://schemas.microsoft.com/office/drawing/2014/main" id="{1885D114-6270-AD40-BD71-FC55DC7986E7}"/>
              </a:ext>
            </a:extLst>
          </p:cNvPr>
          <p:cNvSpPr>
            <a:spLocks noGrp="1"/>
          </p:cNvSpPr>
          <p:nvPr>
            <p:ph type="ctrTitle"/>
          </p:nvPr>
        </p:nvSpPr>
        <p:spPr>
          <a:xfrm>
            <a:off x="601832" y="401838"/>
            <a:ext cx="8829335" cy="362782"/>
          </a:xfrm>
        </p:spPr>
        <p:txBody>
          <a:bodyPr>
            <a:noAutofit/>
          </a:bodyPr>
          <a:lstStyle/>
          <a:p>
            <a:r>
              <a:rPr lang="ja-JP" altLang="en-US" sz="2200" b="1">
                <a:latin typeface="Meiryo" panose="020B0604030504040204" pitchFamily="34" charset="-128"/>
                <a:ea typeface="Meiryo" panose="020B0604030504040204" pitchFamily="34" charset="-128"/>
              </a:rPr>
              <a:t>禁止ワードチェック・表記揺れの修正</a:t>
            </a:r>
            <a:endParaRPr kumimoji="1" lang="ja-JP" altLang="en-US" sz="2200" b="1">
              <a:latin typeface="Meiryo" panose="020B0604030504040204" pitchFamily="34" charset="-128"/>
              <a:ea typeface="Meiryo" panose="020B0604030504040204" pitchFamily="34" charset="-128"/>
            </a:endParaRPr>
          </a:p>
        </p:txBody>
      </p:sp>
      <p:sp>
        <p:nvSpPr>
          <p:cNvPr id="3" name="テキスト プレースホルダー 2">
            <a:extLst>
              <a:ext uri="{FF2B5EF4-FFF2-40B4-BE49-F238E27FC236}">
                <a16:creationId xmlns:a16="http://schemas.microsoft.com/office/drawing/2014/main" id="{E07317C9-06EA-5746-B26C-B9FE7F3E5BBC}"/>
              </a:ext>
            </a:extLst>
          </p:cNvPr>
          <p:cNvSpPr>
            <a:spLocks noGrp="1"/>
          </p:cNvSpPr>
          <p:nvPr>
            <p:ph type="body" sz="quarter" idx="13"/>
          </p:nvPr>
        </p:nvSpPr>
        <p:spPr/>
        <p:txBody>
          <a:bodyPr/>
          <a:lstStyle/>
          <a:p>
            <a:pPr marL="0" indent="0">
              <a:buNone/>
            </a:pPr>
            <a:r>
              <a:rPr lang="ja-JP" altLang="en-US"/>
              <a:t>禁止用語や表記揺れのチェック機能、文字列置換機能を提供します。</a:t>
            </a:r>
            <a:br>
              <a:rPr lang="en-US" altLang="ja-JP"/>
            </a:br>
            <a:r>
              <a:rPr lang="ja-JP" altLang="en-US"/>
              <a:t>対象モデルは設定で追加でき、記事・ページ以外のモデルもチェック対象とすることができます。 </a:t>
            </a:r>
            <a:endParaRPr kumimoji="1" lang="ja-JP" altLang="en-US"/>
          </a:p>
        </p:txBody>
      </p:sp>
      <p:sp>
        <p:nvSpPr>
          <p:cNvPr id="4" name="フッター プレースホルダー 3">
            <a:extLst>
              <a:ext uri="{FF2B5EF4-FFF2-40B4-BE49-F238E27FC236}">
                <a16:creationId xmlns:a16="http://schemas.microsoft.com/office/drawing/2014/main" id="{E0480AC2-7764-014E-A57C-0F5AB22F48FE}"/>
              </a:ext>
            </a:extLst>
          </p:cNvPr>
          <p:cNvSpPr>
            <a:spLocks noGrp="1"/>
          </p:cNvSpPr>
          <p:nvPr>
            <p:ph type="ftr" sz="quarter" idx="11"/>
          </p:nvPr>
        </p:nvSpPr>
        <p:spPr/>
        <p:txBody>
          <a:bodyPr/>
          <a:lstStyle/>
          <a:p>
            <a:r>
              <a:rPr lang="en-US" altLang="ja-JP" dirty="0">
                <a:latin typeface="Meiryo Regular"/>
              </a:rPr>
              <a:t>(C) </a:t>
            </a:r>
            <a:r>
              <a:rPr lang="en-US" altLang="ja-JP" dirty="0" err="1">
                <a:latin typeface="Meiryo Regular"/>
              </a:rPr>
              <a:t>Alfasado</a:t>
            </a:r>
            <a:r>
              <a:rPr lang="en-US" altLang="ja-JP" dirty="0">
                <a:latin typeface="Meiryo Regular"/>
              </a:rPr>
              <a:t> Inc.</a:t>
            </a:r>
            <a:endParaRPr lang="ja-JP" altLang="en-US">
              <a:latin typeface="Meiryo Regular"/>
            </a:endParaRPr>
          </a:p>
        </p:txBody>
      </p:sp>
      <p:sp>
        <p:nvSpPr>
          <p:cNvPr id="5" name="スライド番号プレースホルダー 4">
            <a:extLst>
              <a:ext uri="{FF2B5EF4-FFF2-40B4-BE49-F238E27FC236}">
                <a16:creationId xmlns:a16="http://schemas.microsoft.com/office/drawing/2014/main" id="{F11640C9-2F5E-DC48-85F8-9B54F3A6814C}"/>
              </a:ext>
            </a:extLst>
          </p:cNvPr>
          <p:cNvSpPr>
            <a:spLocks noGrp="1"/>
          </p:cNvSpPr>
          <p:nvPr>
            <p:ph type="sldNum" sz="quarter" idx="12"/>
          </p:nvPr>
        </p:nvSpPr>
        <p:spPr/>
        <p:txBody>
          <a:bodyPr/>
          <a:lstStyle/>
          <a:p>
            <a:fld id="{34A33FB1-FE07-45E7-845D-641C44171B92}" type="slidenum">
              <a:rPr lang="ja-JP" altLang="en-US" smtClean="0"/>
              <a:pPr/>
              <a:t>39</a:t>
            </a:fld>
            <a:endParaRPr lang="ja-JP" altLang="en-US"/>
          </a:p>
        </p:txBody>
      </p:sp>
      <p:pic>
        <p:nvPicPr>
          <p:cNvPr id="9" name="図 8">
            <a:extLst>
              <a:ext uri="{FF2B5EF4-FFF2-40B4-BE49-F238E27FC236}">
                <a16:creationId xmlns:a16="http://schemas.microsoft.com/office/drawing/2014/main" id="{0C17406C-B0B3-754A-BBB3-19CCC5E7062C}"/>
              </a:ext>
            </a:extLst>
          </p:cNvPr>
          <p:cNvPicPr>
            <a:picLocks noChangeAspect="1"/>
          </p:cNvPicPr>
          <p:nvPr/>
        </p:nvPicPr>
        <p:blipFill>
          <a:blip r:embed="rId2"/>
          <a:stretch>
            <a:fillRect/>
          </a:stretch>
        </p:blipFill>
        <p:spPr>
          <a:xfrm>
            <a:off x="2251890" y="2173064"/>
            <a:ext cx="5526547" cy="3802284"/>
          </a:xfrm>
          <a:prstGeom prst="rect">
            <a:avLst/>
          </a:prstGeom>
        </p:spPr>
      </p:pic>
    </p:spTree>
    <p:extLst>
      <p:ext uri="{BB962C8B-B14F-4D97-AF65-F5344CB8AC3E}">
        <p14:creationId xmlns:p14="http://schemas.microsoft.com/office/powerpoint/2010/main" val="32567454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885D114-6270-AD40-BD71-FC55DC7986E7}"/>
              </a:ext>
            </a:extLst>
          </p:cNvPr>
          <p:cNvSpPr>
            <a:spLocks noGrp="1"/>
          </p:cNvSpPr>
          <p:nvPr>
            <p:ph type="ctrTitle"/>
          </p:nvPr>
        </p:nvSpPr>
        <p:spPr>
          <a:xfrm>
            <a:off x="601832" y="401838"/>
            <a:ext cx="8829335" cy="362782"/>
          </a:xfrm>
        </p:spPr>
        <p:txBody>
          <a:bodyPr>
            <a:noAutofit/>
          </a:bodyPr>
          <a:lstStyle/>
          <a:p>
            <a:r>
              <a:rPr lang="ja-JP" altLang="en-US" sz="2200" b="1">
                <a:latin typeface="Meiryo"/>
                <a:ea typeface="Meiryo"/>
              </a:rPr>
              <a:t>排他制御</a:t>
            </a:r>
            <a:endParaRPr kumimoji="1" lang="ja-JP" altLang="en-US" sz="2200" b="1">
              <a:latin typeface="Meiryo" panose="020B0604030504040204" pitchFamily="34" charset="-128"/>
              <a:ea typeface="Meiryo" panose="020B0604030504040204" pitchFamily="34" charset="-128"/>
            </a:endParaRPr>
          </a:p>
        </p:txBody>
      </p:sp>
      <p:sp>
        <p:nvSpPr>
          <p:cNvPr id="3" name="テキスト プレースホルダー 2">
            <a:extLst>
              <a:ext uri="{FF2B5EF4-FFF2-40B4-BE49-F238E27FC236}">
                <a16:creationId xmlns:a16="http://schemas.microsoft.com/office/drawing/2014/main" id="{E07317C9-06EA-5746-B26C-B9FE7F3E5BBC}"/>
              </a:ext>
            </a:extLst>
          </p:cNvPr>
          <p:cNvSpPr>
            <a:spLocks noGrp="1"/>
          </p:cNvSpPr>
          <p:nvPr>
            <p:ph type="body" sz="quarter" idx="13"/>
          </p:nvPr>
        </p:nvSpPr>
        <p:spPr/>
        <p:txBody>
          <a:bodyPr vert="horz" lIns="91440" tIns="45720" rIns="91440" bIns="45720" rtlCol="0" anchor="t">
            <a:normAutofit/>
          </a:bodyPr>
          <a:lstStyle/>
          <a:p>
            <a:pPr marL="0" indent="0">
              <a:buNone/>
            </a:pPr>
            <a:r>
              <a:rPr lang="ja-JP">
                <a:latin typeface="Meiryo"/>
                <a:ea typeface="Meiryo"/>
              </a:rPr>
              <a:t>他のユーザーが編集中のオブジェクトを編集しようとした際に、編集不可・警告のみ表示して編集可等の設定が</a:t>
            </a:r>
            <a:r>
              <a:rPr lang="ja-JP" altLang="en-US">
                <a:latin typeface="Meiryo"/>
                <a:ea typeface="Meiryo"/>
              </a:rPr>
              <a:t>可能</a:t>
            </a:r>
            <a:r>
              <a:rPr lang="ja-JP">
                <a:latin typeface="Meiryo"/>
                <a:ea typeface="Meiryo"/>
              </a:rPr>
              <a:t>になります。</a:t>
            </a:r>
            <a:endParaRPr lang="en-US" altLang="ja-JP">
              <a:latin typeface="Meiryo"/>
              <a:ea typeface="Meiryo"/>
            </a:endParaRPr>
          </a:p>
          <a:p>
            <a:pPr marL="0" indent="0">
              <a:buNone/>
            </a:pPr>
            <a:r>
              <a:rPr lang="ja-JP">
                <a:latin typeface="Meiryo"/>
                <a:ea typeface="Meiryo"/>
              </a:rPr>
              <a:t>編集中のユーザー名を表示したり、制御を解除するまでの時間を設定することもできます。</a:t>
            </a:r>
            <a:endParaRPr lang="ja-JP"/>
          </a:p>
        </p:txBody>
      </p:sp>
      <p:sp>
        <p:nvSpPr>
          <p:cNvPr id="4" name="フッター プレースホルダー 3">
            <a:extLst>
              <a:ext uri="{FF2B5EF4-FFF2-40B4-BE49-F238E27FC236}">
                <a16:creationId xmlns:a16="http://schemas.microsoft.com/office/drawing/2014/main" id="{E0480AC2-7764-014E-A57C-0F5AB22F48FE}"/>
              </a:ext>
            </a:extLst>
          </p:cNvPr>
          <p:cNvSpPr>
            <a:spLocks noGrp="1"/>
          </p:cNvSpPr>
          <p:nvPr>
            <p:ph type="ftr" sz="quarter" idx="11"/>
          </p:nvPr>
        </p:nvSpPr>
        <p:spPr/>
        <p:txBody>
          <a:bodyPr/>
          <a:lstStyle/>
          <a:p>
            <a:r>
              <a:rPr lang="en-US" altLang="ja-JP" dirty="0">
                <a:latin typeface="Meiryo Regular"/>
              </a:rPr>
              <a:t>(C) </a:t>
            </a:r>
            <a:r>
              <a:rPr lang="en-US" altLang="ja-JP" dirty="0" err="1">
                <a:latin typeface="Meiryo Regular"/>
              </a:rPr>
              <a:t>Alfasado</a:t>
            </a:r>
            <a:r>
              <a:rPr lang="en-US" altLang="ja-JP" dirty="0">
                <a:latin typeface="Meiryo Regular"/>
              </a:rPr>
              <a:t> Inc.</a:t>
            </a:r>
            <a:endParaRPr lang="ja-JP" altLang="en-US">
              <a:latin typeface="Meiryo Regular"/>
            </a:endParaRPr>
          </a:p>
        </p:txBody>
      </p:sp>
      <p:sp>
        <p:nvSpPr>
          <p:cNvPr id="5" name="スライド番号プレースホルダー 4">
            <a:extLst>
              <a:ext uri="{FF2B5EF4-FFF2-40B4-BE49-F238E27FC236}">
                <a16:creationId xmlns:a16="http://schemas.microsoft.com/office/drawing/2014/main" id="{F11640C9-2F5E-DC48-85F8-9B54F3A6814C}"/>
              </a:ext>
            </a:extLst>
          </p:cNvPr>
          <p:cNvSpPr>
            <a:spLocks noGrp="1"/>
          </p:cNvSpPr>
          <p:nvPr>
            <p:ph type="sldNum" sz="quarter" idx="12"/>
          </p:nvPr>
        </p:nvSpPr>
        <p:spPr/>
        <p:txBody>
          <a:bodyPr/>
          <a:lstStyle/>
          <a:p>
            <a:fld id="{34A33FB1-FE07-45E7-845D-641C44171B92}" type="slidenum">
              <a:rPr lang="ja-JP" altLang="en-US" smtClean="0"/>
              <a:pPr/>
              <a:t>40</a:t>
            </a:fld>
            <a:endParaRPr lang="ja-JP" altLang="en-US"/>
          </a:p>
        </p:txBody>
      </p:sp>
      <p:pic>
        <p:nvPicPr>
          <p:cNvPr id="6" name="図 5">
            <a:extLst>
              <a:ext uri="{FF2B5EF4-FFF2-40B4-BE49-F238E27FC236}">
                <a16:creationId xmlns:a16="http://schemas.microsoft.com/office/drawing/2014/main" id="{3330F3B4-DBE5-8549-8BB7-4C609EA87DFE}"/>
              </a:ext>
            </a:extLst>
          </p:cNvPr>
          <p:cNvPicPr>
            <a:picLocks noChangeAspect="1"/>
          </p:cNvPicPr>
          <p:nvPr/>
        </p:nvPicPr>
        <p:blipFill rotWithShape="1">
          <a:blip r:embed="rId2"/>
          <a:srcRect r="-170" b="16000"/>
          <a:stretch/>
        </p:blipFill>
        <p:spPr>
          <a:xfrm>
            <a:off x="752213" y="3865803"/>
            <a:ext cx="6308202" cy="2253641"/>
          </a:xfrm>
          <a:prstGeom prst="rect">
            <a:avLst/>
          </a:prstGeom>
          <a:ln>
            <a:solidFill>
              <a:schemeClr val="tx1"/>
            </a:solidFill>
          </a:ln>
        </p:spPr>
      </p:pic>
      <p:pic>
        <p:nvPicPr>
          <p:cNvPr id="7" name="図 7" descr="鳥, 水鳥 が含まれている画像&#10;&#10;非常に高い精度で生成された説明">
            <a:extLst>
              <a:ext uri="{FF2B5EF4-FFF2-40B4-BE49-F238E27FC236}">
                <a16:creationId xmlns:a16="http://schemas.microsoft.com/office/drawing/2014/main" id="{753CCE43-F095-4DC3-823D-3CBB89084A2D}"/>
              </a:ext>
            </a:extLst>
          </p:cNvPr>
          <p:cNvPicPr>
            <a:picLocks noChangeAspect="1"/>
          </p:cNvPicPr>
          <p:nvPr/>
        </p:nvPicPr>
        <p:blipFill>
          <a:blip r:embed="rId3"/>
          <a:stretch>
            <a:fillRect/>
          </a:stretch>
        </p:blipFill>
        <p:spPr>
          <a:xfrm>
            <a:off x="752837" y="2642343"/>
            <a:ext cx="5810661" cy="1126769"/>
          </a:xfrm>
          <a:prstGeom prst="rect">
            <a:avLst/>
          </a:prstGeom>
          <a:ln>
            <a:solidFill>
              <a:schemeClr val="tx1"/>
            </a:solidFill>
          </a:ln>
        </p:spPr>
      </p:pic>
    </p:spTree>
    <p:extLst>
      <p:ext uri="{BB962C8B-B14F-4D97-AF65-F5344CB8AC3E}">
        <p14:creationId xmlns:p14="http://schemas.microsoft.com/office/powerpoint/2010/main" val="3311642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図形グループ 20">
            <a:extLst>
              <a:ext uri="{FF2B5EF4-FFF2-40B4-BE49-F238E27FC236}">
                <a16:creationId xmlns:a16="http://schemas.microsoft.com/office/drawing/2014/main" id="{1E80A3E7-E570-0646-AC97-F31932B09636}"/>
              </a:ext>
            </a:extLst>
          </p:cNvPr>
          <p:cNvGrpSpPr/>
          <p:nvPr/>
        </p:nvGrpSpPr>
        <p:grpSpPr>
          <a:xfrm>
            <a:off x="0" y="287415"/>
            <a:ext cx="6270171" cy="509335"/>
            <a:chOff x="0" y="287415"/>
            <a:chExt cx="5544150" cy="509335"/>
          </a:xfrm>
        </p:grpSpPr>
        <p:sp>
          <p:nvSpPr>
            <p:cNvPr id="15" name="平行四辺形 14">
              <a:extLst>
                <a:ext uri="{FF2B5EF4-FFF2-40B4-BE49-F238E27FC236}">
                  <a16:creationId xmlns:a16="http://schemas.microsoft.com/office/drawing/2014/main" id="{69179965-B84F-F84B-9A1D-55E532B00B86}"/>
                </a:ext>
              </a:extLst>
            </p:cNvPr>
            <p:cNvSpPr/>
            <p:nvPr/>
          </p:nvSpPr>
          <p:spPr>
            <a:xfrm rot="10800000">
              <a:off x="2269790" y="287416"/>
              <a:ext cx="3274360" cy="509334"/>
            </a:xfrm>
            <a:prstGeom prst="parallelogram">
              <a:avLst>
                <a:gd name="adj" fmla="val 63125"/>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Regular"/>
              </a:endParaRPr>
            </a:p>
          </p:txBody>
        </p:sp>
        <p:sp>
          <p:nvSpPr>
            <p:cNvPr id="16" name="平行四辺形 15">
              <a:extLst>
                <a:ext uri="{FF2B5EF4-FFF2-40B4-BE49-F238E27FC236}">
                  <a16:creationId xmlns:a16="http://schemas.microsoft.com/office/drawing/2014/main" id="{854C439B-29E4-E54A-83A4-C2DDA408463D}"/>
                </a:ext>
              </a:extLst>
            </p:cNvPr>
            <p:cNvSpPr/>
            <p:nvPr/>
          </p:nvSpPr>
          <p:spPr>
            <a:xfrm rot="10800000">
              <a:off x="0" y="287415"/>
              <a:ext cx="3163911" cy="509334"/>
            </a:xfrm>
            <a:prstGeom prst="parallelogram">
              <a:avLst>
                <a:gd name="adj" fmla="val 0"/>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Regular"/>
              </a:endParaRPr>
            </a:p>
          </p:txBody>
        </p:sp>
      </p:grpSp>
      <p:sp>
        <p:nvSpPr>
          <p:cNvPr id="2" name="タイトル 1">
            <a:extLst>
              <a:ext uri="{FF2B5EF4-FFF2-40B4-BE49-F238E27FC236}">
                <a16:creationId xmlns:a16="http://schemas.microsoft.com/office/drawing/2014/main" id="{1885D114-6270-AD40-BD71-FC55DC7986E7}"/>
              </a:ext>
            </a:extLst>
          </p:cNvPr>
          <p:cNvSpPr>
            <a:spLocks noGrp="1"/>
          </p:cNvSpPr>
          <p:nvPr>
            <p:ph type="ctrTitle"/>
          </p:nvPr>
        </p:nvSpPr>
        <p:spPr>
          <a:xfrm>
            <a:off x="601832" y="401838"/>
            <a:ext cx="8829335" cy="362782"/>
          </a:xfrm>
        </p:spPr>
        <p:txBody>
          <a:bodyPr>
            <a:noAutofit/>
          </a:bodyPr>
          <a:lstStyle/>
          <a:p>
            <a:r>
              <a:rPr lang="ja-JP" altLang="en-US" sz="2200" b="1">
                <a:latin typeface="Meiryo" panose="020B0604030504040204" pitchFamily="34" charset="-128"/>
                <a:ea typeface="Meiryo" panose="020B0604030504040204" pitchFamily="34" charset="-128"/>
              </a:rPr>
              <a:t>無制限段階のワークフロー（直列・並列）</a:t>
            </a:r>
            <a:endParaRPr kumimoji="1" lang="ja-JP" altLang="en-US" sz="2200" b="1">
              <a:latin typeface="Meiryo" panose="020B0604030504040204" pitchFamily="34" charset="-128"/>
              <a:ea typeface="Meiryo" panose="020B0604030504040204" pitchFamily="34" charset="-128"/>
            </a:endParaRPr>
          </a:p>
        </p:txBody>
      </p:sp>
      <p:sp>
        <p:nvSpPr>
          <p:cNvPr id="3" name="テキスト プレースホルダー 2">
            <a:extLst>
              <a:ext uri="{FF2B5EF4-FFF2-40B4-BE49-F238E27FC236}">
                <a16:creationId xmlns:a16="http://schemas.microsoft.com/office/drawing/2014/main" id="{E07317C9-06EA-5746-B26C-B9FE7F3E5BBC}"/>
              </a:ext>
            </a:extLst>
          </p:cNvPr>
          <p:cNvSpPr>
            <a:spLocks noGrp="1"/>
          </p:cNvSpPr>
          <p:nvPr>
            <p:ph type="body" sz="quarter" idx="13"/>
          </p:nvPr>
        </p:nvSpPr>
        <p:spPr>
          <a:xfrm>
            <a:off x="654050" y="994787"/>
            <a:ext cx="8724900" cy="2189344"/>
          </a:xfrm>
        </p:spPr>
        <p:txBody>
          <a:bodyPr vert="horz" lIns="91440" tIns="45720" rIns="91440" bIns="45720" rtlCol="0" anchor="t">
            <a:normAutofit/>
          </a:bodyPr>
          <a:lstStyle/>
          <a:p>
            <a:pPr marL="0" indent="0">
              <a:buNone/>
            </a:pPr>
            <a:r>
              <a:rPr lang="ja-JP" sz="1800">
                <a:latin typeface="Meiryo"/>
                <a:ea typeface="Meiryo"/>
              </a:rPr>
              <a:t>記事やページだけでなく、</a:t>
            </a:r>
            <a:r>
              <a:rPr lang="ja-JP" sz="1800" b="1">
                <a:latin typeface="Meiryo"/>
                <a:ea typeface="Meiryo"/>
              </a:rPr>
              <a:t>アセットやウィジェット、独自に作成したモデルもワークフローの対象にできます</a:t>
            </a:r>
            <a:r>
              <a:rPr lang="ja-JP" sz="1800">
                <a:latin typeface="Meiryo"/>
                <a:ea typeface="Meiryo"/>
              </a:rPr>
              <a:t>。</a:t>
            </a:r>
            <a:endParaRPr lang="ja-JP" sz="1800"/>
          </a:p>
          <a:p>
            <a:pPr marL="0" indent="0">
              <a:buNone/>
            </a:pPr>
            <a:r>
              <a:rPr lang="ja-JP" sz="1800">
                <a:latin typeface="Meiryo"/>
                <a:ea typeface="Meiryo"/>
              </a:rPr>
              <a:t>ワークフローは</a:t>
            </a:r>
            <a:r>
              <a:rPr lang="ja-JP" sz="1800" b="1">
                <a:latin typeface="Meiryo"/>
                <a:ea typeface="Meiryo"/>
              </a:rPr>
              <a:t>「直列」「並列」を選択でき、段階数は無制限</a:t>
            </a:r>
            <a:r>
              <a:rPr lang="ja-JP" sz="1800">
                <a:latin typeface="Meiryo"/>
                <a:ea typeface="Meiryo"/>
              </a:rPr>
              <a:t>。メッセージを付けたメール送信ももちろん可能です。</a:t>
            </a:r>
          </a:p>
          <a:p>
            <a:pPr marL="0" indent="0">
              <a:buNone/>
            </a:pPr>
            <a:endParaRPr lang="ja-JP" altLang="en-US" sz="1800"/>
          </a:p>
        </p:txBody>
      </p:sp>
      <p:sp>
        <p:nvSpPr>
          <p:cNvPr id="4" name="フッター プレースホルダー 3">
            <a:extLst>
              <a:ext uri="{FF2B5EF4-FFF2-40B4-BE49-F238E27FC236}">
                <a16:creationId xmlns:a16="http://schemas.microsoft.com/office/drawing/2014/main" id="{E0480AC2-7764-014E-A57C-0F5AB22F48FE}"/>
              </a:ext>
            </a:extLst>
          </p:cNvPr>
          <p:cNvSpPr>
            <a:spLocks noGrp="1"/>
          </p:cNvSpPr>
          <p:nvPr>
            <p:ph type="ftr" sz="quarter" idx="11"/>
          </p:nvPr>
        </p:nvSpPr>
        <p:spPr/>
        <p:txBody>
          <a:bodyPr/>
          <a:lstStyle/>
          <a:p>
            <a:r>
              <a:rPr lang="en-US" altLang="ja-JP" dirty="0">
                <a:latin typeface="Meiryo Regular"/>
              </a:rPr>
              <a:t>(C) </a:t>
            </a:r>
            <a:r>
              <a:rPr lang="en-US" altLang="ja-JP" dirty="0" err="1">
                <a:latin typeface="Meiryo Regular"/>
              </a:rPr>
              <a:t>Alfasado</a:t>
            </a:r>
            <a:r>
              <a:rPr lang="en-US" altLang="ja-JP" dirty="0">
                <a:latin typeface="Meiryo Regular"/>
              </a:rPr>
              <a:t> Inc.</a:t>
            </a:r>
            <a:endParaRPr lang="ja-JP" altLang="en-US">
              <a:latin typeface="Meiryo Regular"/>
            </a:endParaRPr>
          </a:p>
        </p:txBody>
      </p:sp>
      <p:sp>
        <p:nvSpPr>
          <p:cNvPr id="5" name="スライド番号プレースホルダー 4">
            <a:extLst>
              <a:ext uri="{FF2B5EF4-FFF2-40B4-BE49-F238E27FC236}">
                <a16:creationId xmlns:a16="http://schemas.microsoft.com/office/drawing/2014/main" id="{F11640C9-2F5E-DC48-85F8-9B54F3A6814C}"/>
              </a:ext>
            </a:extLst>
          </p:cNvPr>
          <p:cNvSpPr>
            <a:spLocks noGrp="1"/>
          </p:cNvSpPr>
          <p:nvPr>
            <p:ph type="sldNum" sz="quarter" idx="12"/>
          </p:nvPr>
        </p:nvSpPr>
        <p:spPr/>
        <p:txBody>
          <a:bodyPr/>
          <a:lstStyle/>
          <a:p>
            <a:fld id="{34A33FB1-FE07-45E7-845D-641C44171B92}" type="slidenum">
              <a:rPr lang="ja-JP" altLang="en-US" smtClean="0"/>
              <a:pPr/>
              <a:t>41</a:t>
            </a:fld>
            <a:endParaRPr lang="ja-JP" altLang="en-US"/>
          </a:p>
        </p:txBody>
      </p:sp>
      <p:pic>
        <p:nvPicPr>
          <p:cNvPr id="9" name="図 8">
            <a:extLst>
              <a:ext uri="{FF2B5EF4-FFF2-40B4-BE49-F238E27FC236}">
                <a16:creationId xmlns:a16="http://schemas.microsoft.com/office/drawing/2014/main" id="{975DCCF7-13D4-004F-925D-4C40EA49433A}"/>
              </a:ext>
            </a:extLst>
          </p:cNvPr>
          <p:cNvPicPr>
            <a:picLocks noChangeAspect="1"/>
          </p:cNvPicPr>
          <p:nvPr/>
        </p:nvPicPr>
        <p:blipFill>
          <a:blip r:embed="rId2"/>
          <a:stretch>
            <a:fillRect/>
          </a:stretch>
        </p:blipFill>
        <p:spPr>
          <a:xfrm>
            <a:off x="1059366" y="2513268"/>
            <a:ext cx="4764096" cy="3703384"/>
          </a:xfrm>
          <a:prstGeom prst="rect">
            <a:avLst/>
          </a:prstGeom>
        </p:spPr>
      </p:pic>
      <p:pic>
        <p:nvPicPr>
          <p:cNvPr id="10" name="図 9">
            <a:extLst>
              <a:ext uri="{FF2B5EF4-FFF2-40B4-BE49-F238E27FC236}">
                <a16:creationId xmlns:a16="http://schemas.microsoft.com/office/drawing/2014/main" id="{9EE845EA-BF28-4541-9D6F-D8AC93EBD00D}"/>
              </a:ext>
            </a:extLst>
          </p:cNvPr>
          <p:cNvPicPr>
            <a:picLocks noChangeAspect="1"/>
          </p:cNvPicPr>
          <p:nvPr/>
        </p:nvPicPr>
        <p:blipFill>
          <a:blip r:embed="rId3"/>
          <a:stretch>
            <a:fillRect/>
          </a:stretch>
        </p:blipFill>
        <p:spPr>
          <a:xfrm>
            <a:off x="4601205" y="4195944"/>
            <a:ext cx="4438224" cy="1436622"/>
          </a:xfrm>
          <a:prstGeom prst="rect">
            <a:avLst/>
          </a:prstGeom>
        </p:spPr>
      </p:pic>
    </p:spTree>
    <p:extLst>
      <p:ext uri="{BB962C8B-B14F-4D97-AF65-F5344CB8AC3E}">
        <p14:creationId xmlns:p14="http://schemas.microsoft.com/office/powerpoint/2010/main" val="26969563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図形グループ 20">
            <a:extLst>
              <a:ext uri="{FF2B5EF4-FFF2-40B4-BE49-F238E27FC236}">
                <a16:creationId xmlns:a16="http://schemas.microsoft.com/office/drawing/2014/main" id="{40514470-7E67-504F-BE69-FD5B3ECA95FA}"/>
              </a:ext>
            </a:extLst>
          </p:cNvPr>
          <p:cNvGrpSpPr/>
          <p:nvPr/>
        </p:nvGrpSpPr>
        <p:grpSpPr>
          <a:xfrm>
            <a:off x="0" y="287415"/>
            <a:ext cx="4855029" cy="509335"/>
            <a:chOff x="0" y="287415"/>
            <a:chExt cx="5544150" cy="509335"/>
          </a:xfrm>
        </p:grpSpPr>
        <p:sp>
          <p:nvSpPr>
            <p:cNvPr id="11" name="平行四辺形 10">
              <a:extLst>
                <a:ext uri="{FF2B5EF4-FFF2-40B4-BE49-F238E27FC236}">
                  <a16:creationId xmlns:a16="http://schemas.microsoft.com/office/drawing/2014/main" id="{D53B47CC-AF8C-1E44-8AAF-561599B50922}"/>
                </a:ext>
              </a:extLst>
            </p:cNvPr>
            <p:cNvSpPr/>
            <p:nvPr/>
          </p:nvSpPr>
          <p:spPr>
            <a:xfrm rot="10800000">
              <a:off x="2269790" y="287416"/>
              <a:ext cx="3274360" cy="509334"/>
            </a:xfrm>
            <a:prstGeom prst="parallelogram">
              <a:avLst>
                <a:gd name="adj" fmla="val 63125"/>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Regular"/>
              </a:endParaRPr>
            </a:p>
          </p:txBody>
        </p:sp>
        <p:sp>
          <p:nvSpPr>
            <p:cNvPr id="12" name="平行四辺形 11">
              <a:extLst>
                <a:ext uri="{FF2B5EF4-FFF2-40B4-BE49-F238E27FC236}">
                  <a16:creationId xmlns:a16="http://schemas.microsoft.com/office/drawing/2014/main" id="{0FAF8F25-31D0-4847-BB2C-957677EDAF3D}"/>
                </a:ext>
              </a:extLst>
            </p:cNvPr>
            <p:cNvSpPr/>
            <p:nvPr/>
          </p:nvSpPr>
          <p:spPr>
            <a:xfrm rot="10800000">
              <a:off x="0" y="287415"/>
              <a:ext cx="3163911" cy="509334"/>
            </a:xfrm>
            <a:prstGeom prst="parallelogram">
              <a:avLst>
                <a:gd name="adj" fmla="val 0"/>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Regular"/>
              </a:endParaRPr>
            </a:p>
          </p:txBody>
        </p:sp>
      </p:grpSp>
      <p:sp>
        <p:nvSpPr>
          <p:cNvPr id="2" name="タイトル 1">
            <a:extLst>
              <a:ext uri="{FF2B5EF4-FFF2-40B4-BE49-F238E27FC236}">
                <a16:creationId xmlns:a16="http://schemas.microsoft.com/office/drawing/2014/main" id="{1885D114-6270-AD40-BD71-FC55DC7986E7}"/>
              </a:ext>
            </a:extLst>
          </p:cNvPr>
          <p:cNvSpPr>
            <a:spLocks noGrp="1"/>
          </p:cNvSpPr>
          <p:nvPr>
            <p:ph type="ctrTitle"/>
          </p:nvPr>
        </p:nvSpPr>
        <p:spPr>
          <a:xfrm>
            <a:off x="601832" y="401838"/>
            <a:ext cx="8829335" cy="362782"/>
          </a:xfrm>
        </p:spPr>
        <p:txBody>
          <a:bodyPr>
            <a:noAutofit/>
          </a:bodyPr>
          <a:lstStyle/>
          <a:p>
            <a:r>
              <a:rPr lang="ja-JP" altLang="en-US" sz="2200" b="1">
                <a:latin typeface="Meiryo" panose="020B0604030504040204" pitchFamily="34" charset="-128"/>
                <a:ea typeface="Meiryo" panose="020B0604030504040204" pitchFamily="34" charset="-128"/>
              </a:rPr>
              <a:t>インポート・エクスポート</a:t>
            </a:r>
          </a:p>
        </p:txBody>
      </p:sp>
      <p:sp>
        <p:nvSpPr>
          <p:cNvPr id="3" name="テキスト プレースホルダー 2">
            <a:extLst>
              <a:ext uri="{FF2B5EF4-FFF2-40B4-BE49-F238E27FC236}">
                <a16:creationId xmlns:a16="http://schemas.microsoft.com/office/drawing/2014/main" id="{E07317C9-06EA-5746-B26C-B9FE7F3E5BBC}"/>
              </a:ext>
            </a:extLst>
          </p:cNvPr>
          <p:cNvSpPr>
            <a:spLocks noGrp="1"/>
          </p:cNvSpPr>
          <p:nvPr>
            <p:ph type="body" sz="quarter" idx="13"/>
          </p:nvPr>
        </p:nvSpPr>
        <p:spPr/>
        <p:txBody>
          <a:bodyPr/>
          <a:lstStyle/>
          <a:p>
            <a:pPr marL="0" indent="0">
              <a:buNone/>
            </a:pPr>
            <a:r>
              <a:rPr lang="ja-JP" altLang="en-US" b="1">
                <a:latin typeface="Meiryo" panose="020B0604030504040204" pitchFamily="34" charset="-128"/>
                <a:ea typeface="Meiryo" panose="020B0604030504040204" pitchFamily="34" charset="-128"/>
              </a:rPr>
              <a:t>添付ファイルや関連オブジェクトなど</a:t>
            </a:r>
            <a:r>
              <a:rPr lang="ja-JP" altLang="en-US">
                <a:latin typeface="Meiryo" panose="020B0604030504040204" pitchFamily="34" charset="-128"/>
                <a:ea typeface="Meiryo" panose="020B0604030504040204" pitchFamily="34" charset="-128"/>
              </a:rPr>
              <a:t>、様々な</a:t>
            </a:r>
            <a:r>
              <a:rPr lang="ja-JP" altLang="en-US"/>
              <a:t>オブジェクトで</a:t>
            </a:r>
            <a:r>
              <a:rPr lang="en" altLang="ja-JP"/>
              <a:t>CSV</a:t>
            </a:r>
            <a:r>
              <a:rPr lang="ja-JP" altLang="en-US"/>
              <a:t>ファイル形式でのインポートとエクスポートができます。</a:t>
            </a:r>
            <a:endParaRPr kumimoji="1" lang="ja-JP" altLang="en-US"/>
          </a:p>
        </p:txBody>
      </p:sp>
      <p:sp>
        <p:nvSpPr>
          <p:cNvPr id="4" name="フッター プレースホルダー 3">
            <a:extLst>
              <a:ext uri="{FF2B5EF4-FFF2-40B4-BE49-F238E27FC236}">
                <a16:creationId xmlns:a16="http://schemas.microsoft.com/office/drawing/2014/main" id="{E0480AC2-7764-014E-A57C-0F5AB22F48FE}"/>
              </a:ext>
            </a:extLst>
          </p:cNvPr>
          <p:cNvSpPr>
            <a:spLocks noGrp="1"/>
          </p:cNvSpPr>
          <p:nvPr>
            <p:ph type="ftr" sz="quarter" idx="11"/>
          </p:nvPr>
        </p:nvSpPr>
        <p:spPr/>
        <p:txBody>
          <a:bodyPr/>
          <a:lstStyle/>
          <a:p>
            <a:r>
              <a:rPr lang="en-US" altLang="ja-JP" dirty="0">
                <a:latin typeface="Meiryo Regular"/>
              </a:rPr>
              <a:t>(C) </a:t>
            </a:r>
            <a:r>
              <a:rPr lang="en-US" altLang="ja-JP" dirty="0" err="1">
                <a:latin typeface="Meiryo Regular"/>
              </a:rPr>
              <a:t>Alfasado</a:t>
            </a:r>
            <a:r>
              <a:rPr lang="en-US" altLang="ja-JP" dirty="0">
                <a:latin typeface="Meiryo Regular"/>
              </a:rPr>
              <a:t> Inc.</a:t>
            </a:r>
            <a:endParaRPr lang="ja-JP" altLang="en-US">
              <a:latin typeface="Meiryo Regular"/>
            </a:endParaRPr>
          </a:p>
        </p:txBody>
      </p:sp>
      <p:sp>
        <p:nvSpPr>
          <p:cNvPr id="5" name="スライド番号プレースホルダー 4">
            <a:extLst>
              <a:ext uri="{FF2B5EF4-FFF2-40B4-BE49-F238E27FC236}">
                <a16:creationId xmlns:a16="http://schemas.microsoft.com/office/drawing/2014/main" id="{F11640C9-2F5E-DC48-85F8-9B54F3A6814C}"/>
              </a:ext>
            </a:extLst>
          </p:cNvPr>
          <p:cNvSpPr>
            <a:spLocks noGrp="1"/>
          </p:cNvSpPr>
          <p:nvPr>
            <p:ph type="sldNum" sz="quarter" idx="12"/>
          </p:nvPr>
        </p:nvSpPr>
        <p:spPr/>
        <p:txBody>
          <a:bodyPr/>
          <a:lstStyle/>
          <a:p>
            <a:fld id="{34A33FB1-FE07-45E7-845D-641C44171B92}" type="slidenum">
              <a:rPr lang="ja-JP" altLang="en-US" smtClean="0"/>
              <a:pPr/>
              <a:t>42</a:t>
            </a:fld>
            <a:endParaRPr lang="ja-JP" altLang="en-US"/>
          </a:p>
        </p:txBody>
      </p:sp>
      <p:pic>
        <p:nvPicPr>
          <p:cNvPr id="9" name="図 8">
            <a:extLst>
              <a:ext uri="{FF2B5EF4-FFF2-40B4-BE49-F238E27FC236}">
                <a16:creationId xmlns:a16="http://schemas.microsoft.com/office/drawing/2014/main" id="{380A5BA0-A97E-004D-97EB-6CD48589C04C}"/>
              </a:ext>
            </a:extLst>
          </p:cNvPr>
          <p:cNvPicPr>
            <a:picLocks noChangeAspect="1"/>
          </p:cNvPicPr>
          <p:nvPr/>
        </p:nvPicPr>
        <p:blipFill>
          <a:blip r:embed="rId2"/>
          <a:stretch>
            <a:fillRect/>
          </a:stretch>
        </p:blipFill>
        <p:spPr>
          <a:xfrm>
            <a:off x="744275" y="1919021"/>
            <a:ext cx="6350000" cy="2527300"/>
          </a:xfrm>
          <a:prstGeom prst="rect">
            <a:avLst/>
          </a:prstGeom>
        </p:spPr>
      </p:pic>
      <p:pic>
        <p:nvPicPr>
          <p:cNvPr id="10" name="図 9">
            <a:extLst>
              <a:ext uri="{FF2B5EF4-FFF2-40B4-BE49-F238E27FC236}">
                <a16:creationId xmlns:a16="http://schemas.microsoft.com/office/drawing/2014/main" id="{5E9C1D21-0217-7947-80FB-30D67863B7AA}"/>
              </a:ext>
            </a:extLst>
          </p:cNvPr>
          <p:cNvPicPr>
            <a:picLocks noChangeAspect="1"/>
          </p:cNvPicPr>
          <p:nvPr/>
        </p:nvPicPr>
        <p:blipFill>
          <a:blip r:embed="rId3"/>
          <a:stretch>
            <a:fillRect/>
          </a:stretch>
        </p:blipFill>
        <p:spPr>
          <a:xfrm>
            <a:off x="3265438" y="3412838"/>
            <a:ext cx="6203737" cy="2890942"/>
          </a:xfrm>
          <a:prstGeom prst="rect">
            <a:avLst/>
          </a:prstGeom>
        </p:spPr>
      </p:pic>
    </p:spTree>
    <p:extLst>
      <p:ext uri="{BB962C8B-B14F-4D97-AF65-F5344CB8AC3E}">
        <p14:creationId xmlns:p14="http://schemas.microsoft.com/office/powerpoint/2010/main" val="19138555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885D114-6270-AD40-BD71-FC55DC7986E7}"/>
              </a:ext>
            </a:extLst>
          </p:cNvPr>
          <p:cNvSpPr>
            <a:spLocks noGrp="1"/>
          </p:cNvSpPr>
          <p:nvPr>
            <p:ph type="ctrTitle"/>
          </p:nvPr>
        </p:nvSpPr>
        <p:spPr>
          <a:xfrm>
            <a:off x="601832" y="401838"/>
            <a:ext cx="8829335" cy="362782"/>
          </a:xfrm>
        </p:spPr>
        <p:txBody>
          <a:bodyPr>
            <a:noAutofit/>
          </a:bodyPr>
          <a:lstStyle/>
          <a:p>
            <a:r>
              <a:rPr lang="ja-JP" altLang="en-US" sz="2200" b="1">
                <a:latin typeface="Meiryo" panose="020B0604030504040204" pitchFamily="34" charset="-128"/>
                <a:ea typeface="Meiryo" panose="020B0604030504040204" pitchFamily="34" charset="-128"/>
              </a:rPr>
              <a:t>外部プレビュー機能</a:t>
            </a:r>
          </a:p>
        </p:txBody>
      </p:sp>
      <p:sp>
        <p:nvSpPr>
          <p:cNvPr id="3" name="テキスト プレースホルダー 2">
            <a:extLst>
              <a:ext uri="{FF2B5EF4-FFF2-40B4-BE49-F238E27FC236}">
                <a16:creationId xmlns:a16="http://schemas.microsoft.com/office/drawing/2014/main" id="{E07317C9-06EA-5746-B26C-B9FE7F3E5BBC}"/>
              </a:ext>
            </a:extLst>
          </p:cNvPr>
          <p:cNvSpPr>
            <a:spLocks noGrp="1"/>
          </p:cNvSpPr>
          <p:nvPr>
            <p:ph type="body" sz="quarter" idx="13"/>
          </p:nvPr>
        </p:nvSpPr>
        <p:spPr/>
        <p:txBody>
          <a:bodyPr/>
          <a:lstStyle/>
          <a:p>
            <a:pPr marL="0" indent="0">
              <a:buNone/>
            </a:pPr>
            <a:r>
              <a:rPr lang="en" altLang="ja-JP" err="1"/>
              <a:t>PowerCMS</a:t>
            </a:r>
            <a:r>
              <a:rPr lang="en" altLang="ja-JP"/>
              <a:t> X </a:t>
            </a:r>
            <a:r>
              <a:rPr lang="ja-JP" altLang="en-US"/>
              <a:t>で管理している公開前の記事やページを</a:t>
            </a:r>
            <a:r>
              <a:rPr lang="en-US" altLang="ja-JP"/>
              <a:t> </a:t>
            </a:r>
            <a:r>
              <a:rPr lang="en" altLang="ja-JP"/>
              <a:t>CMS </a:t>
            </a:r>
            <a:r>
              <a:rPr lang="ja-JP" altLang="en-US"/>
              <a:t>にログインしていないユーザーにプレビュー確認依頼できます。</a:t>
            </a:r>
            <a:endParaRPr lang="en-US" altLang="ja-JP"/>
          </a:p>
          <a:p>
            <a:pPr marL="0" indent="0">
              <a:buNone/>
            </a:pPr>
            <a:r>
              <a:rPr lang="ja-JP" altLang="en-US"/>
              <a:t>アーカイブの設定がある</a:t>
            </a:r>
            <a:r>
              <a:rPr lang="en-US" altLang="ja-JP"/>
              <a:t>(</a:t>
            </a:r>
            <a:r>
              <a:rPr lang="en" altLang="ja-JP"/>
              <a:t>URL </a:t>
            </a:r>
            <a:r>
              <a:rPr lang="ja-JP" altLang="en-US"/>
              <a:t>マップの指定のある</a:t>
            </a:r>
            <a:r>
              <a:rPr lang="en-US" altLang="ja-JP"/>
              <a:t>)</a:t>
            </a:r>
            <a:r>
              <a:rPr lang="ja-JP" altLang="en-US"/>
              <a:t>モデルはすべて外部プレビューの対象とすることが可能です。</a:t>
            </a:r>
            <a:endParaRPr lang="en-US" altLang="ja-JP"/>
          </a:p>
          <a:p>
            <a:pPr marL="0" indent="0">
              <a:buNone/>
            </a:pPr>
            <a:r>
              <a:rPr lang="en-US" altLang="ja-JP" sz="1800"/>
              <a:t>※</a:t>
            </a:r>
            <a:r>
              <a:rPr lang="en" altLang="ja-JP" sz="1800" err="1"/>
              <a:t>PowerCMS</a:t>
            </a:r>
            <a:r>
              <a:rPr lang="en" altLang="ja-JP" sz="1800"/>
              <a:t> X </a:t>
            </a:r>
            <a:r>
              <a:rPr lang="ja-JP" altLang="en-US" sz="1800"/>
              <a:t>ではプレビュー用の一時ファイルは生成されません。</a:t>
            </a:r>
            <a:endParaRPr lang="en-US" altLang="ja-JP" sz="1800"/>
          </a:p>
          <a:p>
            <a:pPr marL="0" indent="0">
              <a:buNone/>
            </a:pPr>
            <a:endParaRPr lang="en-US" altLang="ja-JP"/>
          </a:p>
        </p:txBody>
      </p:sp>
      <p:sp>
        <p:nvSpPr>
          <p:cNvPr id="4" name="フッター プレースホルダー 3">
            <a:extLst>
              <a:ext uri="{FF2B5EF4-FFF2-40B4-BE49-F238E27FC236}">
                <a16:creationId xmlns:a16="http://schemas.microsoft.com/office/drawing/2014/main" id="{E0480AC2-7764-014E-A57C-0F5AB22F48FE}"/>
              </a:ext>
            </a:extLst>
          </p:cNvPr>
          <p:cNvSpPr>
            <a:spLocks noGrp="1"/>
          </p:cNvSpPr>
          <p:nvPr>
            <p:ph type="ftr" sz="quarter" idx="11"/>
          </p:nvPr>
        </p:nvSpPr>
        <p:spPr/>
        <p:txBody>
          <a:bodyPr/>
          <a:lstStyle/>
          <a:p>
            <a:r>
              <a:rPr lang="en-US" altLang="ja-JP" dirty="0">
                <a:latin typeface="Meiryo Regular"/>
              </a:rPr>
              <a:t>(C) </a:t>
            </a:r>
            <a:r>
              <a:rPr lang="en-US" altLang="ja-JP" dirty="0" err="1">
                <a:latin typeface="Meiryo Regular"/>
              </a:rPr>
              <a:t>Alfasado</a:t>
            </a:r>
            <a:r>
              <a:rPr lang="en-US" altLang="ja-JP" dirty="0">
                <a:latin typeface="Meiryo Regular"/>
              </a:rPr>
              <a:t> Inc.</a:t>
            </a:r>
            <a:endParaRPr lang="ja-JP" altLang="en-US">
              <a:latin typeface="Meiryo Regular"/>
            </a:endParaRPr>
          </a:p>
        </p:txBody>
      </p:sp>
      <p:sp>
        <p:nvSpPr>
          <p:cNvPr id="5" name="スライド番号プレースホルダー 4">
            <a:extLst>
              <a:ext uri="{FF2B5EF4-FFF2-40B4-BE49-F238E27FC236}">
                <a16:creationId xmlns:a16="http://schemas.microsoft.com/office/drawing/2014/main" id="{F11640C9-2F5E-DC48-85F8-9B54F3A6814C}"/>
              </a:ext>
            </a:extLst>
          </p:cNvPr>
          <p:cNvSpPr>
            <a:spLocks noGrp="1"/>
          </p:cNvSpPr>
          <p:nvPr>
            <p:ph type="sldNum" sz="quarter" idx="12"/>
          </p:nvPr>
        </p:nvSpPr>
        <p:spPr/>
        <p:txBody>
          <a:bodyPr/>
          <a:lstStyle/>
          <a:p>
            <a:fld id="{34A33FB1-FE07-45E7-845D-641C44171B92}" type="slidenum">
              <a:rPr lang="ja-JP" altLang="en-US" smtClean="0"/>
              <a:pPr/>
              <a:t>43</a:t>
            </a:fld>
            <a:endParaRPr lang="ja-JP" altLang="en-US"/>
          </a:p>
        </p:txBody>
      </p:sp>
      <p:pic>
        <p:nvPicPr>
          <p:cNvPr id="6" name="図 5">
            <a:extLst>
              <a:ext uri="{FF2B5EF4-FFF2-40B4-BE49-F238E27FC236}">
                <a16:creationId xmlns:a16="http://schemas.microsoft.com/office/drawing/2014/main" id="{DF2FC17E-D4AC-FE44-BB0C-1170C40C93B7}"/>
              </a:ext>
            </a:extLst>
          </p:cNvPr>
          <p:cNvPicPr>
            <a:picLocks noChangeAspect="1"/>
          </p:cNvPicPr>
          <p:nvPr/>
        </p:nvPicPr>
        <p:blipFill>
          <a:blip r:embed="rId2"/>
          <a:stretch>
            <a:fillRect/>
          </a:stretch>
        </p:blipFill>
        <p:spPr>
          <a:xfrm>
            <a:off x="1025492" y="2897125"/>
            <a:ext cx="5509389" cy="3366849"/>
          </a:xfrm>
          <a:prstGeom prst="rect">
            <a:avLst/>
          </a:prstGeom>
        </p:spPr>
      </p:pic>
      <p:sp>
        <p:nvSpPr>
          <p:cNvPr id="7" name="テキスト ボックス 6">
            <a:extLst>
              <a:ext uri="{FF2B5EF4-FFF2-40B4-BE49-F238E27FC236}">
                <a16:creationId xmlns:a16="http://schemas.microsoft.com/office/drawing/2014/main" id="{B365DECE-E4F8-E247-9C7D-03FFD2AB3C95}"/>
              </a:ext>
            </a:extLst>
          </p:cNvPr>
          <p:cNvSpPr txBox="1"/>
          <p:nvPr/>
        </p:nvSpPr>
        <p:spPr>
          <a:xfrm>
            <a:off x="6750714" y="3679902"/>
            <a:ext cx="2805881" cy="1169551"/>
          </a:xfrm>
          <a:prstGeom prst="rect">
            <a:avLst/>
          </a:prstGeom>
          <a:noFill/>
        </p:spPr>
        <p:txBody>
          <a:bodyPr wrap="square" rtlCol="0">
            <a:spAutoFit/>
          </a:bodyPr>
          <a:lstStyle/>
          <a:p>
            <a:r>
              <a:rPr lang="ja-JP" altLang="en-US" sz="1400">
                <a:latin typeface="Meiryo" panose="020B0604030504040204" pitchFamily="34" charset="-128"/>
                <a:ea typeface="Meiryo" panose="020B0604030504040204" pitchFamily="34" charset="-128"/>
              </a:rPr>
              <a:t>プレビュー画面には、パスワードを設定することも可能です。</a:t>
            </a:r>
            <a:endParaRPr lang="en-US" altLang="ja-JP" sz="1400">
              <a:latin typeface="Meiryo" panose="020B0604030504040204" pitchFamily="34" charset="-128"/>
              <a:ea typeface="Meiryo" panose="020B0604030504040204" pitchFamily="34" charset="-128"/>
            </a:endParaRPr>
          </a:p>
          <a:p>
            <a:endParaRPr lang="en-US" altLang="ja-JP" sz="1400">
              <a:latin typeface="Meiryo" panose="020B0604030504040204" pitchFamily="34" charset="-128"/>
              <a:ea typeface="Meiryo" panose="020B0604030504040204" pitchFamily="34" charset="-128"/>
            </a:endParaRPr>
          </a:p>
          <a:p>
            <a:r>
              <a:rPr lang="ja-JP" altLang="en-US" sz="1400">
                <a:latin typeface="Meiryo" panose="020B0604030504040204" pitchFamily="34" charset="-128"/>
                <a:ea typeface="Meiryo" panose="020B0604030504040204" pitchFamily="34" charset="-128"/>
              </a:rPr>
              <a:t>プレビュー</a:t>
            </a:r>
            <a:r>
              <a:rPr lang="en-US" altLang="ja-JP" sz="1400">
                <a:latin typeface="Meiryo" panose="020B0604030504040204" pitchFamily="34" charset="-128"/>
                <a:ea typeface="Meiryo" panose="020B0604030504040204" pitchFamily="34" charset="-128"/>
              </a:rPr>
              <a:t>URL</a:t>
            </a:r>
            <a:r>
              <a:rPr lang="ja-JP" altLang="en-US" sz="1400">
                <a:latin typeface="Meiryo" panose="020B0604030504040204" pitchFamily="34" charset="-128"/>
                <a:ea typeface="Meiryo" panose="020B0604030504040204" pitchFamily="34" charset="-128"/>
              </a:rPr>
              <a:t>をメールで送ることもできます。</a:t>
            </a:r>
          </a:p>
        </p:txBody>
      </p:sp>
    </p:spTree>
    <p:extLst>
      <p:ext uri="{BB962C8B-B14F-4D97-AF65-F5344CB8AC3E}">
        <p14:creationId xmlns:p14="http://schemas.microsoft.com/office/powerpoint/2010/main" val="19589170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885D114-6270-AD40-BD71-FC55DC7986E7}"/>
              </a:ext>
            </a:extLst>
          </p:cNvPr>
          <p:cNvSpPr>
            <a:spLocks noGrp="1"/>
          </p:cNvSpPr>
          <p:nvPr>
            <p:ph type="ctrTitle"/>
          </p:nvPr>
        </p:nvSpPr>
        <p:spPr>
          <a:xfrm>
            <a:off x="601832" y="401838"/>
            <a:ext cx="8829335" cy="362782"/>
          </a:xfrm>
        </p:spPr>
        <p:txBody>
          <a:bodyPr>
            <a:noAutofit/>
          </a:bodyPr>
          <a:lstStyle/>
          <a:p>
            <a:r>
              <a:rPr lang="ja-JP" altLang="en-US" sz="2200" b="1">
                <a:latin typeface="Meiryo" panose="020B0604030504040204" pitchFamily="34" charset="-128"/>
                <a:ea typeface="Meiryo" panose="020B0604030504040204" pitchFamily="34" charset="-128"/>
              </a:rPr>
              <a:t>リンクチェック機能</a:t>
            </a:r>
          </a:p>
        </p:txBody>
      </p:sp>
      <p:sp>
        <p:nvSpPr>
          <p:cNvPr id="3" name="テキスト プレースホルダー 2">
            <a:extLst>
              <a:ext uri="{FF2B5EF4-FFF2-40B4-BE49-F238E27FC236}">
                <a16:creationId xmlns:a16="http://schemas.microsoft.com/office/drawing/2014/main" id="{E07317C9-06EA-5746-B26C-B9FE7F3E5BBC}"/>
              </a:ext>
            </a:extLst>
          </p:cNvPr>
          <p:cNvSpPr>
            <a:spLocks noGrp="1"/>
          </p:cNvSpPr>
          <p:nvPr>
            <p:ph type="body" sz="quarter" idx="13"/>
          </p:nvPr>
        </p:nvSpPr>
        <p:spPr/>
        <p:txBody>
          <a:bodyPr/>
          <a:lstStyle/>
          <a:p>
            <a:pPr marL="0" indent="0">
              <a:buNone/>
            </a:pPr>
            <a:r>
              <a:rPr lang="ja-JP" altLang="ja-JP">
                <a:latin typeface="Meiryo"/>
                <a:ea typeface="Meiryo"/>
                <a:cs typeface="+mn-lt"/>
              </a:rPr>
              <a:t>管理画面</a:t>
            </a:r>
            <a:r>
              <a:rPr lang="ja-JP" altLang="en-US">
                <a:latin typeface="Meiryo"/>
                <a:ea typeface="Meiryo"/>
                <a:cs typeface="+mn-lt"/>
              </a:rPr>
              <a:t>か</a:t>
            </a:r>
            <a:r>
              <a:rPr lang="ja-JP" altLang="ja-JP">
                <a:latin typeface="Meiryo"/>
                <a:ea typeface="Meiryo"/>
                <a:cs typeface="+mn-lt"/>
              </a:rPr>
              <a:t>ら</a:t>
            </a:r>
            <a:r>
              <a:rPr lang="ja-JP" altLang="en-US">
                <a:latin typeface="Meiryo"/>
                <a:ea typeface="Meiryo"/>
                <a:cs typeface="+mn-lt"/>
              </a:rPr>
              <a:t>のリンクチェック</a:t>
            </a:r>
            <a:r>
              <a:rPr lang="ja-JP" altLang="ja-JP">
                <a:latin typeface="Meiryo"/>
                <a:ea typeface="Meiryo"/>
                <a:cs typeface="+mn-lt"/>
              </a:rPr>
              <a:t>、定期バッチ処理でのリンクチェック機能を</a:t>
            </a:r>
            <a:r>
              <a:rPr lang="ja-JP" altLang="en-US">
                <a:latin typeface="Meiryo"/>
                <a:ea typeface="Meiryo"/>
                <a:cs typeface="+mn-lt"/>
              </a:rPr>
              <a:t>提供</a:t>
            </a:r>
            <a:r>
              <a:rPr lang="ja-JP" altLang="ja-JP">
                <a:latin typeface="Meiryo"/>
                <a:ea typeface="Meiryo"/>
                <a:cs typeface="+mn-lt"/>
              </a:rPr>
              <a:t>しま</a:t>
            </a:r>
            <a:r>
              <a:rPr lang="ja-JP" altLang="en-US">
                <a:latin typeface="Meiryo"/>
                <a:ea typeface="Meiryo"/>
                <a:cs typeface="+mn-lt"/>
              </a:rPr>
              <a:t>す</a:t>
            </a:r>
            <a:r>
              <a:rPr lang="ja-JP" altLang="ja-JP">
                <a:latin typeface="Meiryo"/>
                <a:ea typeface="Meiryo"/>
                <a:cs typeface="+mn-lt"/>
              </a:rPr>
              <a:t>。 内部リンクについてはデータベースのURL管理機能を利用するため、非常に高速にチェックが行なえます。</a:t>
            </a:r>
            <a:r>
              <a:rPr lang="ja-JP" altLang="en-US">
                <a:latin typeface="Meiryo"/>
                <a:ea typeface="Meiryo"/>
                <a:cs typeface="+mn-lt"/>
              </a:rPr>
              <a:t> </a:t>
            </a:r>
            <a:r>
              <a:rPr lang="ja-JP" altLang="ja-JP">
                <a:latin typeface="Meiryo"/>
                <a:ea typeface="Meiryo"/>
                <a:cs typeface="+mn-lt"/>
              </a:rPr>
              <a:t>また、エラー箇所については修正画面へのリンク</a:t>
            </a:r>
            <a:r>
              <a:rPr lang="ja-JP" altLang="en-US">
                <a:latin typeface="Meiryo"/>
                <a:ea typeface="Meiryo"/>
                <a:cs typeface="+mn-lt"/>
              </a:rPr>
              <a:t>があわせて表示</a:t>
            </a:r>
            <a:r>
              <a:rPr lang="ja-JP" altLang="ja-JP">
                <a:latin typeface="Meiryo"/>
                <a:ea typeface="Meiryo"/>
                <a:cs typeface="+mn-lt"/>
              </a:rPr>
              <a:t>され</a:t>
            </a:r>
            <a:r>
              <a:rPr lang="ja-JP" altLang="en-US">
                <a:latin typeface="Meiryo"/>
                <a:ea typeface="Meiryo"/>
                <a:cs typeface="+mn-lt"/>
              </a:rPr>
              <a:t>るため、すばやく修正することができ</a:t>
            </a:r>
            <a:r>
              <a:rPr lang="ja-JP" altLang="ja-JP">
                <a:latin typeface="Meiryo"/>
                <a:ea typeface="Meiryo"/>
                <a:cs typeface="+mn-lt"/>
              </a:rPr>
              <a:t>ます。</a:t>
            </a:r>
            <a:endParaRPr lang="ja-JP" altLang="en-US">
              <a:latin typeface="Meiryo"/>
              <a:ea typeface="Meiryo"/>
              <a:cs typeface="+mn-lt"/>
            </a:endParaRPr>
          </a:p>
        </p:txBody>
      </p:sp>
      <p:sp>
        <p:nvSpPr>
          <p:cNvPr id="4" name="フッター プレースホルダー 3">
            <a:extLst>
              <a:ext uri="{FF2B5EF4-FFF2-40B4-BE49-F238E27FC236}">
                <a16:creationId xmlns:a16="http://schemas.microsoft.com/office/drawing/2014/main" id="{E0480AC2-7764-014E-A57C-0F5AB22F48FE}"/>
              </a:ext>
            </a:extLst>
          </p:cNvPr>
          <p:cNvSpPr>
            <a:spLocks noGrp="1"/>
          </p:cNvSpPr>
          <p:nvPr>
            <p:ph type="ftr" sz="quarter" idx="11"/>
          </p:nvPr>
        </p:nvSpPr>
        <p:spPr/>
        <p:txBody>
          <a:bodyPr/>
          <a:lstStyle/>
          <a:p>
            <a:r>
              <a:rPr lang="en-US" altLang="ja-JP" dirty="0">
                <a:latin typeface="Meiryo Regular"/>
              </a:rPr>
              <a:t>(C) </a:t>
            </a:r>
            <a:r>
              <a:rPr lang="en-US" altLang="ja-JP" dirty="0" err="1">
                <a:latin typeface="Meiryo Regular"/>
              </a:rPr>
              <a:t>Alfasado</a:t>
            </a:r>
            <a:r>
              <a:rPr lang="en-US" altLang="ja-JP" dirty="0">
                <a:latin typeface="Meiryo Regular"/>
              </a:rPr>
              <a:t> Inc.</a:t>
            </a:r>
            <a:endParaRPr lang="ja-JP" altLang="en-US">
              <a:latin typeface="Meiryo Regular"/>
            </a:endParaRPr>
          </a:p>
        </p:txBody>
      </p:sp>
      <p:sp>
        <p:nvSpPr>
          <p:cNvPr id="5" name="スライド番号プレースホルダー 4">
            <a:extLst>
              <a:ext uri="{FF2B5EF4-FFF2-40B4-BE49-F238E27FC236}">
                <a16:creationId xmlns:a16="http://schemas.microsoft.com/office/drawing/2014/main" id="{F11640C9-2F5E-DC48-85F8-9B54F3A6814C}"/>
              </a:ext>
            </a:extLst>
          </p:cNvPr>
          <p:cNvSpPr>
            <a:spLocks noGrp="1"/>
          </p:cNvSpPr>
          <p:nvPr>
            <p:ph type="sldNum" sz="quarter" idx="12"/>
          </p:nvPr>
        </p:nvSpPr>
        <p:spPr/>
        <p:txBody>
          <a:bodyPr/>
          <a:lstStyle/>
          <a:p>
            <a:fld id="{34A33FB1-FE07-45E7-845D-641C44171B92}" type="slidenum">
              <a:rPr lang="ja-JP" altLang="en-US" smtClean="0"/>
              <a:pPr/>
              <a:t>44</a:t>
            </a:fld>
            <a:endParaRPr lang="ja-JP" altLang="en-US"/>
          </a:p>
        </p:txBody>
      </p:sp>
      <p:pic>
        <p:nvPicPr>
          <p:cNvPr id="13" name="図 7" descr="スクリーンショットの画面&#10;&#10;高い精度で生成された説明">
            <a:extLst>
              <a:ext uri="{FF2B5EF4-FFF2-40B4-BE49-F238E27FC236}">
                <a16:creationId xmlns:a16="http://schemas.microsoft.com/office/drawing/2014/main" id="{B9AE3923-6A26-1A48-A30D-7004FFC13963}"/>
              </a:ext>
            </a:extLst>
          </p:cNvPr>
          <p:cNvPicPr>
            <a:picLocks noChangeAspect="1"/>
          </p:cNvPicPr>
          <p:nvPr/>
        </p:nvPicPr>
        <p:blipFill rotWithShape="1">
          <a:blip r:embed="rId3"/>
          <a:srcRect l="-206" r="908" b="43775"/>
          <a:stretch/>
        </p:blipFill>
        <p:spPr>
          <a:xfrm>
            <a:off x="1872248" y="2741460"/>
            <a:ext cx="6566428" cy="3198286"/>
          </a:xfrm>
          <a:prstGeom prst="rect">
            <a:avLst/>
          </a:prstGeom>
        </p:spPr>
      </p:pic>
    </p:spTree>
    <p:extLst>
      <p:ext uri="{BB962C8B-B14F-4D97-AF65-F5344CB8AC3E}">
        <p14:creationId xmlns:p14="http://schemas.microsoft.com/office/powerpoint/2010/main" val="4978960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図形グループ 20">
            <a:extLst>
              <a:ext uri="{FF2B5EF4-FFF2-40B4-BE49-F238E27FC236}">
                <a16:creationId xmlns:a16="http://schemas.microsoft.com/office/drawing/2014/main" id="{420A358B-1C66-B14F-97A1-3C3C1A5E3B74}"/>
              </a:ext>
            </a:extLst>
          </p:cNvPr>
          <p:cNvGrpSpPr/>
          <p:nvPr/>
        </p:nvGrpSpPr>
        <p:grpSpPr>
          <a:xfrm>
            <a:off x="0" y="287415"/>
            <a:ext cx="5791200" cy="509335"/>
            <a:chOff x="0" y="287415"/>
            <a:chExt cx="5544150" cy="509335"/>
          </a:xfrm>
        </p:grpSpPr>
        <p:sp>
          <p:nvSpPr>
            <p:cNvPr id="11" name="平行四辺形 10">
              <a:extLst>
                <a:ext uri="{FF2B5EF4-FFF2-40B4-BE49-F238E27FC236}">
                  <a16:creationId xmlns:a16="http://schemas.microsoft.com/office/drawing/2014/main" id="{3DB1854C-6D4C-F243-98AD-76B32501E3CA}"/>
                </a:ext>
              </a:extLst>
            </p:cNvPr>
            <p:cNvSpPr/>
            <p:nvPr/>
          </p:nvSpPr>
          <p:spPr>
            <a:xfrm rot="10800000">
              <a:off x="2269790" y="287416"/>
              <a:ext cx="3274360" cy="509334"/>
            </a:xfrm>
            <a:prstGeom prst="parallelogram">
              <a:avLst>
                <a:gd name="adj" fmla="val 63125"/>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Regular"/>
              </a:endParaRPr>
            </a:p>
          </p:txBody>
        </p:sp>
        <p:sp>
          <p:nvSpPr>
            <p:cNvPr id="12" name="平行四辺形 11">
              <a:extLst>
                <a:ext uri="{FF2B5EF4-FFF2-40B4-BE49-F238E27FC236}">
                  <a16:creationId xmlns:a16="http://schemas.microsoft.com/office/drawing/2014/main" id="{B0D755AC-D99F-1043-823B-7A276611AD59}"/>
                </a:ext>
              </a:extLst>
            </p:cNvPr>
            <p:cNvSpPr/>
            <p:nvPr/>
          </p:nvSpPr>
          <p:spPr>
            <a:xfrm rot="10800000">
              <a:off x="0" y="287415"/>
              <a:ext cx="3163911" cy="509334"/>
            </a:xfrm>
            <a:prstGeom prst="parallelogram">
              <a:avLst>
                <a:gd name="adj" fmla="val 0"/>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Regular"/>
              </a:endParaRPr>
            </a:p>
          </p:txBody>
        </p:sp>
      </p:grpSp>
      <p:sp>
        <p:nvSpPr>
          <p:cNvPr id="2" name="タイトル 1">
            <a:extLst>
              <a:ext uri="{FF2B5EF4-FFF2-40B4-BE49-F238E27FC236}">
                <a16:creationId xmlns:a16="http://schemas.microsoft.com/office/drawing/2014/main" id="{1885D114-6270-AD40-BD71-FC55DC7986E7}"/>
              </a:ext>
            </a:extLst>
          </p:cNvPr>
          <p:cNvSpPr>
            <a:spLocks noGrp="1"/>
          </p:cNvSpPr>
          <p:nvPr>
            <p:ph type="ctrTitle"/>
          </p:nvPr>
        </p:nvSpPr>
        <p:spPr>
          <a:xfrm>
            <a:off x="601832" y="401838"/>
            <a:ext cx="8829335" cy="362782"/>
          </a:xfrm>
        </p:spPr>
        <p:txBody>
          <a:bodyPr>
            <a:noAutofit/>
          </a:bodyPr>
          <a:lstStyle/>
          <a:p>
            <a:r>
              <a:rPr lang="en" altLang="ja-JP" sz="2200" b="1" dirty="0">
                <a:latin typeface="Meiryo" panose="020B0604030504040204" pitchFamily="34" charset="-128"/>
                <a:ea typeface="Meiryo" panose="020B0604030504040204" pitchFamily="34" charset="-128"/>
              </a:rPr>
              <a:t>HTML</a:t>
            </a:r>
            <a:r>
              <a:rPr lang="ja-JP" altLang="en-US" sz="2200" b="1">
                <a:latin typeface="Meiryo" panose="020B0604030504040204" pitchFamily="34" charset="-128"/>
                <a:ea typeface="Meiryo" panose="020B0604030504040204" pitchFamily="34" charset="-128"/>
              </a:rPr>
              <a:t>ソースコードの構文チェック</a:t>
            </a:r>
          </a:p>
        </p:txBody>
      </p:sp>
      <p:sp>
        <p:nvSpPr>
          <p:cNvPr id="3" name="テキスト プレースホルダー 2">
            <a:extLst>
              <a:ext uri="{FF2B5EF4-FFF2-40B4-BE49-F238E27FC236}">
                <a16:creationId xmlns:a16="http://schemas.microsoft.com/office/drawing/2014/main" id="{E07317C9-06EA-5746-B26C-B9FE7F3E5BBC}"/>
              </a:ext>
            </a:extLst>
          </p:cNvPr>
          <p:cNvSpPr>
            <a:spLocks noGrp="1"/>
          </p:cNvSpPr>
          <p:nvPr>
            <p:ph type="body" sz="quarter" idx="13"/>
          </p:nvPr>
        </p:nvSpPr>
        <p:spPr/>
        <p:txBody>
          <a:bodyPr/>
          <a:lstStyle/>
          <a:p>
            <a:pPr marL="0" indent="0">
              <a:buNone/>
            </a:pPr>
            <a:r>
              <a:rPr lang="en" altLang="ja-JP" dirty="0"/>
              <a:t>W3C</a:t>
            </a:r>
            <a:r>
              <a:rPr lang="ja-JP" altLang="en-US"/>
              <a:t>のサービスを利用して </a:t>
            </a:r>
            <a:r>
              <a:rPr lang="en" altLang="ja-JP" dirty="0"/>
              <a:t>HTML</a:t>
            </a:r>
            <a:r>
              <a:rPr lang="ja-JP" altLang="en-US"/>
              <a:t>の構文チェックを行います。</a:t>
            </a:r>
            <a:br>
              <a:rPr lang="ja-JP" altLang="en-US"/>
            </a:br>
            <a:r>
              <a:rPr lang="ja-JP" altLang="en-US"/>
              <a:t>プレビューが可能で出力ファイルの </a:t>
            </a:r>
            <a:r>
              <a:rPr lang="en" altLang="ja-JP" dirty="0"/>
              <a:t>MIME</a:t>
            </a:r>
            <a:r>
              <a:rPr lang="ja-JP" altLang="en-US"/>
              <a:t>タイプが「</a:t>
            </a:r>
            <a:r>
              <a:rPr lang="en" altLang="ja-JP" dirty="0"/>
              <a:t>text/html</a:t>
            </a:r>
            <a:r>
              <a:rPr lang="ja-JP" altLang="en"/>
              <a:t>」</a:t>
            </a:r>
            <a:r>
              <a:rPr lang="ja-JP" altLang="en-US"/>
              <a:t>であるオブジェクトの作成・編集画面に「</a:t>
            </a:r>
            <a:r>
              <a:rPr lang="en" altLang="ja-JP" dirty="0"/>
              <a:t>HTML</a:t>
            </a:r>
            <a:r>
              <a:rPr lang="ja-JP" altLang="en-US"/>
              <a:t>を検証」ボタンが表示されます。</a:t>
            </a:r>
            <a:endParaRPr kumimoji="1" lang="ja-JP" altLang="en-US"/>
          </a:p>
        </p:txBody>
      </p:sp>
      <p:sp>
        <p:nvSpPr>
          <p:cNvPr id="4" name="フッター プレースホルダー 3">
            <a:extLst>
              <a:ext uri="{FF2B5EF4-FFF2-40B4-BE49-F238E27FC236}">
                <a16:creationId xmlns:a16="http://schemas.microsoft.com/office/drawing/2014/main" id="{E0480AC2-7764-014E-A57C-0F5AB22F48FE}"/>
              </a:ext>
            </a:extLst>
          </p:cNvPr>
          <p:cNvSpPr>
            <a:spLocks noGrp="1"/>
          </p:cNvSpPr>
          <p:nvPr>
            <p:ph type="ftr" sz="quarter" idx="11"/>
          </p:nvPr>
        </p:nvSpPr>
        <p:spPr/>
        <p:txBody>
          <a:bodyPr/>
          <a:lstStyle/>
          <a:p>
            <a:r>
              <a:rPr lang="en-US" altLang="ja-JP" dirty="0">
                <a:latin typeface="Meiryo Regular"/>
              </a:rPr>
              <a:t>(C) </a:t>
            </a:r>
            <a:r>
              <a:rPr lang="en-US" altLang="ja-JP" dirty="0" err="1">
                <a:latin typeface="Meiryo Regular"/>
              </a:rPr>
              <a:t>Alfasado</a:t>
            </a:r>
            <a:r>
              <a:rPr lang="en-US" altLang="ja-JP" dirty="0">
                <a:latin typeface="Meiryo Regular"/>
              </a:rPr>
              <a:t> Inc.</a:t>
            </a:r>
            <a:endParaRPr lang="ja-JP" altLang="en-US">
              <a:latin typeface="Meiryo Regular"/>
            </a:endParaRPr>
          </a:p>
        </p:txBody>
      </p:sp>
      <p:sp>
        <p:nvSpPr>
          <p:cNvPr id="5" name="スライド番号プレースホルダー 4">
            <a:extLst>
              <a:ext uri="{FF2B5EF4-FFF2-40B4-BE49-F238E27FC236}">
                <a16:creationId xmlns:a16="http://schemas.microsoft.com/office/drawing/2014/main" id="{F11640C9-2F5E-DC48-85F8-9B54F3A6814C}"/>
              </a:ext>
            </a:extLst>
          </p:cNvPr>
          <p:cNvSpPr>
            <a:spLocks noGrp="1"/>
          </p:cNvSpPr>
          <p:nvPr>
            <p:ph type="sldNum" sz="quarter" idx="12"/>
          </p:nvPr>
        </p:nvSpPr>
        <p:spPr/>
        <p:txBody>
          <a:bodyPr/>
          <a:lstStyle/>
          <a:p>
            <a:fld id="{34A33FB1-FE07-45E7-845D-641C44171B92}" type="slidenum">
              <a:rPr lang="ja-JP" altLang="en-US" smtClean="0"/>
              <a:pPr/>
              <a:t>45</a:t>
            </a:fld>
            <a:endParaRPr lang="ja-JP" altLang="en-US"/>
          </a:p>
        </p:txBody>
      </p:sp>
      <p:pic>
        <p:nvPicPr>
          <p:cNvPr id="1026" name="Picture 2" descr="HTML検証結果">
            <a:extLst>
              <a:ext uri="{FF2B5EF4-FFF2-40B4-BE49-F238E27FC236}">
                <a16:creationId xmlns:a16="http://schemas.microsoft.com/office/drawing/2014/main" id="{C3306D2A-3EA9-1946-9A40-F5574686F7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7513" y="2445307"/>
            <a:ext cx="7717971" cy="2745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94115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図形グループ 20">
            <a:extLst>
              <a:ext uri="{FF2B5EF4-FFF2-40B4-BE49-F238E27FC236}">
                <a16:creationId xmlns:a16="http://schemas.microsoft.com/office/drawing/2014/main" id="{CCA4471F-17C0-E444-B70A-CC6D392DBC11}"/>
              </a:ext>
            </a:extLst>
          </p:cNvPr>
          <p:cNvGrpSpPr/>
          <p:nvPr/>
        </p:nvGrpSpPr>
        <p:grpSpPr>
          <a:xfrm>
            <a:off x="0" y="287415"/>
            <a:ext cx="4528457" cy="509335"/>
            <a:chOff x="0" y="287415"/>
            <a:chExt cx="5544150" cy="509335"/>
          </a:xfrm>
        </p:grpSpPr>
        <p:sp>
          <p:nvSpPr>
            <p:cNvPr id="11" name="平行四辺形 10">
              <a:extLst>
                <a:ext uri="{FF2B5EF4-FFF2-40B4-BE49-F238E27FC236}">
                  <a16:creationId xmlns:a16="http://schemas.microsoft.com/office/drawing/2014/main" id="{EF276B04-09C5-8E4C-AA17-403F434FF401}"/>
                </a:ext>
              </a:extLst>
            </p:cNvPr>
            <p:cNvSpPr/>
            <p:nvPr/>
          </p:nvSpPr>
          <p:spPr>
            <a:xfrm rot="10800000">
              <a:off x="2269790" y="287416"/>
              <a:ext cx="3274360" cy="509334"/>
            </a:xfrm>
            <a:prstGeom prst="parallelogram">
              <a:avLst>
                <a:gd name="adj" fmla="val 63125"/>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Regular"/>
              </a:endParaRPr>
            </a:p>
          </p:txBody>
        </p:sp>
        <p:sp>
          <p:nvSpPr>
            <p:cNvPr id="12" name="平行四辺形 11">
              <a:extLst>
                <a:ext uri="{FF2B5EF4-FFF2-40B4-BE49-F238E27FC236}">
                  <a16:creationId xmlns:a16="http://schemas.microsoft.com/office/drawing/2014/main" id="{51A54425-A2B4-DC46-8052-8906E6924C62}"/>
                </a:ext>
              </a:extLst>
            </p:cNvPr>
            <p:cNvSpPr/>
            <p:nvPr/>
          </p:nvSpPr>
          <p:spPr>
            <a:xfrm rot="10800000">
              <a:off x="0" y="287415"/>
              <a:ext cx="3163911" cy="509334"/>
            </a:xfrm>
            <a:prstGeom prst="parallelogram">
              <a:avLst>
                <a:gd name="adj" fmla="val 0"/>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Regular"/>
              </a:endParaRPr>
            </a:p>
          </p:txBody>
        </p:sp>
      </p:grpSp>
      <p:sp>
        <p:nvSpPr>
          <p:cNvPr id="2" name="タイトル 1">
            <a:extLst>
              <a:ext uri="{FF2B5EF4-FFF2-40B4-BE49-F238E27FC236}">
                <a16:creationId xmlns:a16="http://schemas.microsoft.com/office/drawing/2014/main" id="{1885D114-6270-AD40-BD71-FC55DC7986E7}"/>
              </a:ext>
            </a:extLst>
          </p:cNvPr>
          <p:cNvSpPr>
            <a:spLocks noGrp="1"/>
          </p:cNvSpPr>
          <p:nvPr>
            <p:ph type="ctrTitle"/>
          </p:nvPr>
        </p:nvSpPr>
        <p:spPr>
          <a:xfrm>
            <a:off x="601832" y="401838"/>
            <a:ext cx="8829335" cy="362782"/>
          </a:xfrm>
        </p:spPr>
        <p:txBody>
          <a:bodyPr>
            <a:noAutofit/>
          </a:bodyPr>
          <a:lstStyle/>
          <a:p>
            <a:r>
              <a:rPr lang="ja-JP" altLang="en-US" sz="2200" b="1">
                <a:latin typeface="Meiryo" panose="020B0604030504040204" pitchFamily="34" charset="-128"/>
                <a:ea typeface="Meiryo" panose="020B0604030504040204" pitchFamily="34" charset="-128"/>
              </a:rPr>
              <a:t>ウェブアクセシビリティ</a:t>
            </a:r>
          </a:p>
        </p:txBody>
      </p:sp>
      <p:sp>
        <p:nvSpPr>
          <p:cNvPr id="3" name="テキスト プレースホルダー 2">
            <a:extLst>
              <a:ext uri="{FF2B5EF4-FFF2-40B4-BE49-F238E27FC236}">
                <a16:creationId xmlns:a16="http://schemas.microsoft.com/office/drawing/2014/main" id="{E07317C9-06EA-5746-B26C-B9FE7F3E5BBC}"/>
              </a:ext>
            </a:extLst>
          </p:cNvPr>
          <p:cNvSpPr>
            <a:spLocks noGrp="1"/>
          </p:cNvSpPr>
          <p:nvPr>
            <p:ph type="body" sz="quarter" idx="13"/>
          </p:nvPr>
        </p:nvSpPr>
        <p:spPr/>
        <p:txBody>
          <a:bodyPr/>
          <a:lstStyle/>
          <a:p>
            <a:r>
              <a:rPr lang="ja-JP" altLang="en-US"/>
              <a:t>作成するウェブコンテンツのアクセシビリティをチェックするプラグインが標準プラグインとして提供されています。このプラグインを使うと、コンテンツのプレビュー時にウェブページのアクセシビリティについての問題をすばやく発見できます。</a:t>
            </a:r>
            <a:endParaRPr lang="en-US" altLang="ja-JP"/>
          </a:p>
          <a:p>
            <a:r>
              <a:rPr lang="ja-JP" altLang="en-US"/>
              <a:t>達成基準</a:t>
            </a:r>
            <a:r>
              <a:rPr lang="en-US" altLang="ja-JP"/>
              <a:t>(</a:t>
            </a:r>
            <a:r>
              <a:rPr lang="en" altLang="ja-JP"/>
              <a:t>A, AA, AAA)</a:t>
            </a:r>
            <a:endParaRPr kumimoji="1" lang="ja-JP" altLang="en-US"/>
          </a:p>
        </p:txBody>
      </p:sp>
      <p:sp>
        <p:nvSpPr>
          <p:cNvPr id="4" name="フッター プレースホルダー 3">
            <a:extLst>
              <a:ext uri="{FF2B5EF4-FFF2-40B4-BE49-F238E27FC236}">
                <a16:creationId xmlns:a16="http://schemas.microsoft.com/office/drawing/2014/main" id="{E0480AC2-7764-014E-A57C-0F5AB22F48FE}"/>
              </a:ext>
            </a:extLst>
          </p:cNvPr>
          <p:cNvSpPr>
            <a:spLocks noGrp="1"/>
          </p:cNvSpPr>
          <p:nvPr>
            <p:ph type="ftr" sz="quarter" idx="11"/>
          </p:nvPr>
        </p:nvSpPr>
        <p:spPr/>
        <p:txBody>
          <a:bodyPr/>
          <a:lstStyle/>
          <a:p>
            <a:r>
              <a:rPr lang="en-US" altLang="ja-JP" dirty="0">
                <a:latin typeface="Meiryo Regular"/>
              </a:rPr>
              <a:t>(C) </a:t>
            </a:r>
            <a:r>
              <a:rPr lang="en-US" altLang="ja-JP" dirty="0" err="1">
                <a:latin typeface="Meiryo Regular"/>
              </a:rPr>
              <a:t>Alfasado</a:t>
            </a:r>
            <a:r>
              <a:rPr lang="en-US" altLang="ja-JP" dirty="0">
                <a:latin typeface="Meiryo Regular"/>
              </a:rPr>
              <a:t> Inc.</a:t>
            </a:r>
            <a:endParaRPr lang="ja-JP" altLang="en-US">
              <a:latin typeface="Meiryo Regular"/>
            </a:endParaRPr>
          </a:p>
        </p:txBody>
      </p:sp>
      <p:sp>
        <p:nvSpPr>
          <p:cNvPr id="5" name="スライド番号プレースホルダー 4">
            <a:extLst>
              <a:ext uri="{FF2B5EF4-FFF2-40B4-BE49-F238E27FC236}">
                <a16:creationId xmlns:a16="http://schemas.microsoft.com/office/drawing/2014/main" id="{F11640C9-2F5E-DC48-85F8-9B54F3A6814C}"/>
              </a:ext>
            </a:extLst>
          </p:cNvPr>
          <p:cNvSpPr>
            <a:spLocks noGrp="1"/>
          </p:cNvSpPr>
          <p:nvPr>
            <p:ph type="sldNum" sz="quarter" idx="12"/>
          </p:nvPr>
        </p:nvSpPr>
        <p:spPr/>
        <p:txBody>
          <a:bodyPr/>
          <a:lstStyle/>
          <a:p>
            <a:fld id="{34A33FB1-FE07-45E7-845D-641C44171B92}" type="slidenum">
              <a:rPr lang="ja-JP" altLang="en-US" smtClean="0"/>
              <a:pPr/>
              <a:t>46</a:t>
            </a:fld>
            <a:endParaRPr lang="ja-JP" altLang="en-US"/>
          </a:p>
        </p:txBody>
      </p:sp>
      <p:pic>
        <p:nvPicPr>
          <p:cNvPr id="6" name="図 5">
            <a:extLst>
              <a:ext uri="{FF2B5EF4-FFF2-40B4-BE49-F238E27FC236}">
                <a16:creationId xmlns:a16="http://schemas.microsoft.com/office/drawing/2014/main" id="{4694581C-80F5-F04E-8706-7085DF10E360}"/>
              </a:ext>
            </a:extLst>
          </p:cNvPr>
          <p:cNvPicPr>
            <a:picLocks noChangeAspect="1"/>
          </p:cNvPicPr>
          <p:nvPr/>
        </p:nvPicPr>
        <p:blipFill>
          <a:blip r:embed="rId2"/>
          <a:stretch>
            <a:fillRect/>
          </a:stretch>
        </p:blipFill>
        <p:spPr>
          <a:xfrm>
            <a:off x="1777429" y="3135182"/>
            <a:ext cx="6351142" cy="2695707"/>
          </a:xfrm>
          <a:prstGeom prst="rect">
            <a:avLst/>
          </a:prstGeom>
        </p:spPr>
      </p:pic>
    </p:spTree>
    <p:extLst>
      <p:ext uri="{BB962C8B-B14F-4D97-AF65-F5344CB8AC3E}">
        <p14:creationId xmlns:p14="http://schemas.microsoft.com/office/powerpoint/2010/main" val="38128224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図形グループ 20">
            <a:extLst>
              <a:ext uri="{FF2B5EF4-FFF2-40B4-BE49-F238E27FC236}">
                <a16:creationId xmlns:a16="http://schemas.microsoft.com/office/drawing/2014/main" id="{7027EEF3-3234-2D4C-8BDA-7A21BFCD668F}"/>
              </a:ext>
            </a:extLst>
          </p:cNvPr>
          <p:cNvGrpSpPr/>
          <p:nvPr/>
        </p:nvGrpSpPr>
        <p:grpSpPr>
          <a:xfrm>
            <a:off x="0" y="287415"/>
            <a:ext cx="4528457" cy="509335"/>
            <a:chOff x="0" y="287415"/>
            <a:chExt cx="5544150" cy="509335"/>
          </a:xfrm>
        </p:grpSpPr>
        <p:sp>
          <p:nvSpPr>
            <p:cNvPr id="12" name="平行四辺形 11">
              <a:extLst>
                <a:ext uri="{FF2B5EF4-FFF2-40B4-BE49-F238E27FC236}">
                  <a16:creationId xmlns:a16="http://schemas.microsoft.com/office/drawing/2014/main" id="{269024CA-861C-5549-B075-4AE1FDF5E41A}"/>
                </a:ext>
              </a:extLst>
            </p:cNvPr>
            <p:cNvSpPr/>
            <p:nvPr/>
          </p:nvSpPr>
          <p:spPr>
            <a:xfrm rot="10800000">
              <a:off x="2269790" y="287416"/>
              <a:ext cx="3274360" cy="509334"/>
            </a:xfrm>
            <a:prstGeom prst="parallelogram">
              <a:avLst>
                <a:gd name="adj" fmla="val 63125"/>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Regular"/>
              </a:endParaRPr>
            </a:p>
          </p:txBody>
        </p:sp>
        <p:sp>
          <p:nvSpPr>
            <p:cNvPr id="13" name="平行四辺形 12">
              <a:extLst>
                <a:ext uri="{FF2B5EF4-FFF2-40B4-BE49-F238E27FC236}">
                  <a16:creationId xmlns:a16="http://schemas.microsoft.com/office/drawing/2014/main" id="{29ECA4A4-C778-D242-80A9-85EE35341B3A}"/>
                </a:ext>
              </a:extLst>
            </p:cNvPr>
            <p:cNvSpPr/>
            <p:nvPr/>
          </p:nvSpPr>
          <p:spPr>
            <a:xfrm rot="10800000">
              <a:off x="0" y="287415"/>
              <a:ext cx="3163911" cy="509334"/>
            </a:xfrm>
            <a:prstGeom prst="parallelogram">
              <a:avLst>
                <a:gd name="adj" fmla="val 0"/>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Regular"/>
              </a:endParaRPr>
            </a:p>
          </p:txBody>
        </p:sp>
      </p:grpSp>
      <p:sp>
        <p:nvSpPr>
          <p:cNvPr id="2" name="タイトル 1">
            <a:extLst>
              <a:ext uri="{FF2B5EF4-FFF2-40B4-BE49-F238E27FC236}">
                <a16:creationId xmlns:a16="http://schemas.microsoft.com/office/drawing/2014/main" id="{1885D114-6270-AD40-BD71-FC55DC7986E7}"/>
              </a:ext>
            </a:extLst>
          </p:cNvPr>
          <p:cNvSpPr>
            <a:spLocks noGrp="1"/>
          </p:cNvSpPr>
          <p:nvPr>
            <p:ph type="ctrTitle"/>
          </p:nvPr>
        </p:nvSpPr>
        <p:spPr>
          <a:xfrm>
            <a:off x="601832" y="401838"/>
            <a:ext cx="8829335" cy="362782"/>
          </a:xfrm>
        </p:spPr>
        <p:txBody>
          <a:bodyPr>
            <a:noAutofit/>
          </a:bodyPr>
          <a:lstStyle/>
          <a:p>
            <a:r>
              <a:rPr lang="ja-JP" altLang="en-US" sz="2200" b="1">
                <a:latin typeface="Meiryo" panose="020B0604030504040204" pitchFamily="34" charset="-128"/>
                <a:ea typeface="Meiryo" panose="020B0604030504040204" pitchFamily="34" charset="-128"/>
              </a:rPr>
              <a:t>ウェブアクセシビリティ</a:t>
            </a:r>
          </a:p>
        </p:txBody>
      </p:sp>
      <p:sp>
        <p:nvSpPr>
          <p:cNvPr id="3" name="テキスト プレースホルダー 2">
            <a:extLst>
              <a:ext uri="{FF2B5EF4-FFF2-40B4-BE49-F238E27FC236}">
                <a16:creationId xmlns:a16="http://schemas.microsoft.com/office/drawing/2014/main" id="{E07317C9-06EA-5746-B26C-B9FE7F3E5BBC}"/>
              </a:ext>
            </a:extLst>
          </p:cNvPr>
          <p:cNvSpPr>
            <a:spLocks noGrp="1"/>
          </p:cNvSpPr>
          <p:nvPr>
            <p:ph type="body" sz="quarter" idx="13"/>
          </p:nvPr>
        </p:nvSpPr>
        <p:spPr/>
        <p:txBody>
          <a:bodyPr/>
          <a:lstStyle/>
          <a:p>
            <a:pPr marL="0" indent="0">
              <a:buNone/>
            </a:pPr>
            <a:r>
              <a:rPr lang="ja-JP" altLang="en-US"/>
              <a:t>検証結果が表示され、「レポートを見る」をクリックすると、詳細情報と画面上の当該の位置にアイコンが表示されます。</a:t>
            </a:r>
            <a:endParaRPr lang="en-US" altLang="ja-JP"/>
          </a:p>
          <a:p>
            <a:pPr marL="0" indent="0">
              <a:buNone/>
            </a:pPr>
            <a:r>
              <a:rPr lang="ja-JP" altLang="en-US"/>
              <a:t>達成基準のリンクをクリックすると、言語設定が日本語の場合は </a:t>
            </a:r>
            <a:r>
              <a:rPr lang="ja-JP" altLang="en-US">
                <a:hlinkClick r:id="rId2"/>
              </a:rPr>
              <a:t>ウェブアクセシビリティ基盤委員会</a:t>
            </a:r>
            <a:r>
              <a:rPr lang="en-US" altLang="ja-JP">
                <a:hlinkClick r:id="rId2"/>
              </a:rPr>
              <a:t>(</a:t>
            </a:r>
            <a:r>
              <a:rPr lang="en" altLang="ja-JP">
                <a:hlinkClick r:id="rId2"/>
              </a:rPr>
              <a:t>WAIC) </a:t>
            </a:r>
            <a:r>
              <a:rPr lang="ja-JP" altLang="en-US">
                <a:hlinkClick r:id="rId2"/>
              </a:rPr>
              <a:t>の「</a:t>
            </a:r>
            <a:r>
              <a:rPr lang="en" altLang="ja-JP">
                <a:hlinkClick r:id="rId2"/>
              </a:rPr>
              <a:t>Web Content Accessibility Guidelines (WCAG) 2.0</a:t>
            </a:r>
            <a:r>
              <a:rPr lang="ja-JP" altLang="en">
                <a:hlinkClick r:id="rId2"/>
              </a:rPr>
              <a:t>」</a:t>
            </a:r>
            <a:r>
              <a:rPr lang="en" altLang="ja-JP">
                <a:hlinkClick r:id="rId2"/>
              </a:rPr>
              <a:t>(</a:t>
            </a:r>
            <a:r>
              <a:rPr lang="ja-JP" altLang="en-US">
                <a:hlinkClick r:id="rId2"/>
              </a:rPr>
              <a:t>日本語訳</a:t>
            </a:r>
            <a:r>
              <a:rPr lang="en-US" altLang="ja-JP">
                <a:hlinkClick r:id="rId2"/>
              </a:rPr>
              <a:t>)</a:t>
            </a:r>
            <a:r>
              <a:rPr lang="ja-JP" altLang="en-US"/>
              <a:t>へ、言語設定が英語の場合は</a:t>
            </a:r>
            <a:r>
              <a:rPr lang="en" altLang="ja-JP">
                <a:hlinkClick r:id="rId3"/>
              </a:rPr>
              <a:t>W3C</a:t>
            </a:r>
            <a:r>
              <a:rPr lang="ja-JP" altLang="en-US">
                <a:hlinkClick r:id="rId3"/>
              </a:rPr>
              <a:t>の「</a:t>
            </a:r>
            <a:r>
              <a:rPr lang="en" altLang="ja-JP">
                <a:hlinkClick r:id="rId3"/>
              </a:rPr>
              <a:t>Web Content Accessibility Guidelines (WCAG) 2.0</a:t>
            </a:r>
            <a:r>
              <a:rPr lang="ja-JP" altLang="en">
                <a:hlinkClick r:id="rId3"/>
              </a:rPr>
              <a:t>」</a:t>
            </a:r>
            <a:r>
              <a:rPr lang="en" altLang="ja-JP">
                <a:hlinkClick r:id="rId3"/>
              </a:rPr>
              <a:t>(</a:t>
            </a:r>
            <a:r>
              <a:rPr lang="ja-JP" altLang="en-US">
                <a:hlinkClick r:id="rId3"/>
              </a:rPr>
              <a:t>原文</a:t>
            </a:r>
            <a:r>
              <a:rPr lang="en-US" altLang="ja-JP">
                <a:hlinkClick r:id="rId3"/>
              </a:rPr>
              <a:t>)</a:t>
            </a:r>
            <a:r>
              <a:rPr lang="ja-JP" altLang="en-US"/>
              <a:t>の当該部分を新しいウィンドウで開きます。</a:t>
            </a:r>
          </a:p>
          <a:p>
            <a:pPr marL="0" indent="0">
              <a:buNone/>
            </a:pPr>
            <a:endParaRPr kumimoji="1" lang="ja-JP" altLang="en-US"/>
          </a:p>
        </p:txBody>
      </p:sp>
      <p:sp>
        <p:nvSpPr>
          <p:cNvPr id="4" name="フッター プレースホルダー 3">
            <a:extLst>
              <a:ext uri="{FF2B5EF4-FFF2-40B4-BE49-F238E27FC236}">
                <a16:creationId xmlns:a16="http://schemas.microsoft.com/office/drawing/2014/main" id="{E0480AC2-7764-014E-A57C-0F5AB22F48FE}"/>
              </a:ext>
            </a:extLst>
          </p:cNvPr>
          <p:cNvSpPr>
            <a:spLocks noGrp="1"/>
          </p:cNvSpPr>
          <p:nvPr>
            <p:ph type="ftr" sz="quarter" idx="11"/>
          </p:nvPr>
        </p:nvSpPr>
        <p:spPr/>
        <p:txBody>
          <a:bodyPr/>
          <a:lstStyle/>
          <a:p>
            <a:r>
              <a:rPr lang="en-US" altLang="ja-JP" dirty="0">
                <a:latin typeface="Meiryo Regular"/>
              </a:rPr>
              <a:t>(C) </a:t>
            </a:r>
            <a:r>
              <a:rPr lang="en-US" altLang="ja-JP" dirty="0" err="1">
                <a:latin typeface="Meiryo Regular"/>
              </a:rPr>
              <a:t>Alfasado</a:t>
            </a:r>
            <a:r>
              <a:rPr lang="en-US" altLang="ja-JP" dirty="0">
                <a:latin typeface="Meiryo Regular"/>
              </a:rPr>
              <a:t> Inc.</a:t>
            </a:r>
            <a:endParaRPr lang="ja-JP" altLang="en-US">
              <a:latin typeface="Meiryo Regular"/>
            </a:endParaRPr>
          </a:p>
        </p:txBody>
      </p:sp>
      <p:sp>
        <p:nvSpPr>
          <p:cNvPr id="5" name="スライド番号プレースホルダー 4">
            <a:extLst>
              <a:ext uri="{FF2B5EF4-FFF2-40B4-BE49-F238E27FC236}">
                <a16:creationId xmlns:a16="http://schemas.microsoft.com/office/drawing/2014/main" id="{F11640C9-2F5E-DC48-85F8-9B54F3A6814C}"/>
              </a:ext>
            </a:extLst>
          </p:cNvPr>
          <p:cNvSpPr>
            <a:spLocks noGrp="1"/>
          </p:cNvSpPr>
          <p:nvPr>
            <p:ph type="sldNum" sz="quarter" idx="12"/>
          </p:nvPr>
        </p:nvSpPr>
        <p:spPr/>
        <p:txBody>
          <a:bodyPr/>
          <a:lstStyle/>
          <a:p>
            <a:fld id="{34A33FB1-FE07-45E7-845D-641C44171B92}" type="slidenum">
              <a:rPr lang="ja-JP" altLang="en-US" smtClean="0"/>
              <a:pPr/>
              <a:t>47</a:t>
            </a:fld>
            <a:endParaRPr lang="ja-JP" altLang="en-US"/>
          </a:p>
        </p:txBody>
      </p:sp>
      <p:pic>
        <p:nvPicPr>
          <p:cNvPr id="7" name="図 6">
            <a:extLst>
              <a:ext uri="{FF2B5EF4-FFF2-40B4-BE49-F238E27FC236}">
                <a16:creationId xmlns:a16="http://schemas.microsoft.com/office/drawing/2014/main" id="{101F633D-FD69-464D-ACE3-C7DFCC088128}"/>
              </a:ext>
            </a:extLst>
          </p:cNvPr>
          <p:cNvPicPr>
            <a:picLocks noChangeAspect="1"/>
          </p:cNvPicPr>
          <p:nvPr/>
        </p:nvPicPr>
        <p:blipFill>
          <a:blip r:embed="rId4"/>
          <a:stretch>
            <a:fillRect/>
          </a:stretch>
        </p:blipFill>
        <p:spPr>
          <a:xfrm>
            <a:off x="3063222" y="3412838"/>
            <a:ext cx="4388778" cy="2867335"/>
          </a:xfrm>
          <a:prstGeom prst="rect">
            <a:avLst/>
          </a:prstGeom>
        </p:spPr>
      </p:pic>
    </p:spTree>
    <p:extLst>
      <p:ext uri="{BB962C8B-B14F-4D97-AF65-F5344CB8AC3E}">
        <p14:creationId xmlns:p14="http://schemas.microsoft.com/office/powerpoint/2010/main" val="29372388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885D114-6270-AD40-BD71-FC55DC7986E7}"/>
              </a:ext>
            </a:extLst>
          </p:cNvPr>
          <p:cNvSpPr>
            <a:spLocks noGrp="1"/>
          </p:cNvSpPr>
          <p:nvPr>
            <p:ph type="ctrTitle"/>
          </p:nvPr>
        </p:nvSpPr>
        <p:spPr>
          <a:xfrm>
            <a:off x="601832" y="401838"/>
            <a:ext cx="8829335" cy="362782"/>
          </a:xfrm>
        </p:spPr>
        <p:txBody>
          <a:bodyPr>
            <a:noAutofit/>
          </a:bodyPr>
          <a:lstStyle/>
          <a:p>
            <a:r>
              <a:rPr lang="ja-JP" altLang="en-US" sz="2200" b="1">
                <a:latin typeface="Meiryo" panose="020B0604030504040204" pitchFamily="34" charset="-128"/>
                <a:ea typeface="Meiryo" panose="020B0604030504040204" pitchFamily="34" charset="-128"/>
              </a:rPr>
              <a:t>管理画面の色変更</a:t>
            </a:r>
          </a:p>
        </p:txBody>
      </p:sp>
      <p:sp>
        <p:nvSpPr>
          <p:cNvPr id="3" name="テキスト プレースホルダー 2">
            <a:extLst>
              <a:ext uri="{FF2B5EF4-FFF2-40B4-BE49-F238E27FC236}">
                <a16:creationId xmlns:a16="http://schemas.microsoft.com/office/drawing/2014/main" id="{E07317C9-06EA-5746-B26C-B9FE7F3E5BBC}"/>
              </a:ext>
            </a:extLst>
          </p:cNvPr>
          <p:cNvSpPr>
            <a:spLocks noGrp="1"/>
          </p:cNvSpPr>
          <p:nvPr>
            <p:ph type="body" sz="quarter" idx="13"/>
          </p:nvPr>
        </p:nvSpPr>
        <p:spPr/>
        <p:txBody>
          <a:bodyPr/>
          <a:lstStyle/>
          <a:p>
            <a:pPr marL="0" indent="0">
              <a:buNone/>
            </a:pPr>
            <a:r>
              <a:rPr kumimoji="1" lang="ja-JP" altLang="en-US"/>
              <a:t>ワークスペースごとに、ヘッダとフッタの背景色と文字色の変更が</a:t>
            </a:r>
            <a:br>
              <a:rPr kumimoji="1" lang="en-US" altLang="ja-JP"/>
            </a:br>
            <a:r>
              <a:rPr kumimoji="1" lang="ja-JP" altLang="en-US"/>
              <a:t>可能です。</a:t>
            </a:r>
            <a:br>
              <a:rPr lang="en-US" altLang="ja-JP"/>
            </a:br>
            <a:r>
              <a:rPr kumimoji="1" lang="ja-JP" altLang="en-US"/>
              <a:t>管理画面へのアクセシビリティへの配慮も忘れません。</a:t>
            </a:r>
            <a:endParaRPr kumimoji="1" lang="en-US" altLang="ja-JP"/>
          </a:p>
          <a:p>
            <a:pPr marL="0" indent="0">
              <a:buNone/>
            </a:pPr>
            <a:br>
              <a:rPr kumimoji="1" lang="en-US" altLang="ja-JP"/>
            </a:br>
            <a:endParaRPr kumimoji="1" lang="ja-JP" altLang="en-US"/>
          </a:p>
        </p:txBody>
      </p:sp>
      <p:sp>
        <p:nvSpPr>
          <p:cNvPr id="4" name="フッター プレースホルダー 3">
            <a:extLst>
              <a:ext uri="{FF2B5EF4-FFF2-40B4-BE49-F238E27FC236}">
                <a16:creationId xmlns:a16="http://schemas.microsoft.com/office/drawing/2014/main" id="{E0480AC2-7764-014E-A57C-0F5AB22F48FE}"/>
              </a:ext>
            </a:extLst>
          </p:cNvPr>
          <p:cNvSpPr>
            <a:spLocks noGrp="1"/>
          </p:cNvSpPr>
          <p:nvPr>
            <p:ph type="ftr" sz="quarter" idx="11"/>
          </p:nvPr>
        </p:nvSpPr>
        <p:spPr/>
        <p:txBody>
          <a:bodyPr/>
          <a:lstStyle/>
          <a:p>
            <a:r>
              <a:rPr lang="en-US" altLang="ja-JP" dirty="0">
                <a:latin typeface="Meiryo Regular"/>
              </a:rPr>
              <a:t>(C) </a:t>
            </a:r>
            <a:r>
              <a:rPr lang="en-US" altLang="ja-JP" dirty="0" err="1">
                <a:latin typeface="Meiryo Regular"/>
              </a:rPr>
              <a:t>Alfasado</a:t>
            </a:r>
            <a:r>
              <a:rPr lang="en-US" altLang="ja-JP" dirty="0">
                <a:latin typeface="Meiryo Regular"/>
              </a:rPr>
              <a:t> Inc.</a:t>
            </a:r>
            <a:endParaRPr lang="ja-JP" altLang="en-US">
              <a:latin typeface="Meiryo Regular"/>
            </a:endParaRPr>
          </a:p>
        </p:txBody>
      </p:sp>
      <p:sp>
        <p:nvSpPr>
          <p:cNvPr id="5" name="スライド番号プレースホルダー 4">
            <a:extLst>
              <a:ext uri="{FF2B5EF4-FFF2-40B4-BE49-F238E27FC236}">
                <a16:creationId xmlns:a16="http://schemas.microsoft.com/office/drawing/2014/main" id="{F11640C9-2F5E-DC48-85F8-9B54F3A6814C}"/>
              </a:ext>
            </a:extLst>
          </p:cNvPr>
          <p:cNvSpPr>
            <a:spLocks noGrp="1"/>
          </p:cNvSpPr>
          <p:nvPr>
            <p:ph type="sldNum" sz="quarter" idx="12"/>
          </p:nvPr>
        </p:nvSpPr>
        <p:spPr/>
        <p:txBody>
          <a:bodyPr/>
          <a:lstStyle/>
          <a:p>
            <a:fld id="{34A33FB1-FE07-45E7-845D-641C44171B92}" type="slidenum">
              <a:rPr lang="ja-JP" altLang="en-US" smtClean="0"/>
              <a:pPr/>
              <a:t>48</a:t>
            </a:fld>
            <a:endParaRPr lang="ja-JP" altLang="en-US"/>
          </a:p>
        </p:txBody>
      </p:sp>
      <p:pic>
        <p:nvPicPr>
          <p:cNvPr id="6" name="図 5">
            <a:extLst>
              <a:ext uri="{FF2B5EF4-FFF2-40B4-BE49-F238E27FC236}">
                <a16:creationId xmlns:a16="http://schemas.microsoft.com/office/drawing/2014/main" id="{31D42E17-6AEC-6640-B5DA-B2D69FEAD93D}"/>
              </a:ext>
            </a:extLst>
          </p:cNvPr>
          <p:cNvPicPr>
            <a:picLocks noChangeAspect="1"/>
          </p:cNvPicPr>
          <p:nvPr/>
        </p:nvPicPr>
        <p:blipFill>
          <a:blip r:embed="rId2"/>
          <a:stretch>
            <a:fillRect/>
          </a:stretch>
        </p:blipFill>
        <p:spPr>
          <a:xfrm>
            <a:off x="2338614" y="2488666"/>
            <a:ext cx="5228771" cy="3374547"/>
          </a:xfrm>
          <a:prstGeom prst="rect">
            <a:avLst/>
          </a:prstGeom>
        </p:spPr>
      </p:pic>
    </p:spTree>
    <p:extLst>
      <p:ext uri="{BB962C8B-B14F-4D97-AF65-F5344CB8AC3E}">
        <p14:creationId xmlns:p14="http://schemas.microsoft.com/office/powerpoint/2010/main" val="16114134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図形グループ 6"/>
          <p:cNvGrpSpPr/>
          <p:nvPr/>
        </p:nvGrpSpPr>
        <p:grpSpPr>
          <a:xfrm>
            <a:off x="0" y="287415"/>
            <a:ext cx="4824000" cy="509335"/>
            <a:chOff x="0" y="287415"/>
            <a:chExt cx="3674853" cy="509335"/>
          </a:xfrm>
        </p:grpSpPr>
        <p:sp>
          <p:nvSpPr>
            <p:cNvPr id="22" name="平行四辺形 21"/>
            <p:cNvSpPr/>
            <p:nvPr/>
          </p:nvSpPr>
          <p:spPr>
            <a:xfrm rot="10800000">
              <a:off x="2075978" y="287416"/>
              <a:ext cx="1598875" cy="509334"/>
            </a:xfrm>
            <a:prstGeom prst="parallelogram">
              <a:avLst>
                <a:gd name="adj" fmla="val 63125"/>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Regular"/>
              </a:endParaRPr>
            </a:p>
          </p:txBody>
        </p:sp>
        <p:sp>
          <p:nvSpPr>
            <p:cNvPr id="23" name="平行四辺形 22"/>
            <p:cNvSpPr/>
            <p:nvPr/>
          </p:nvSpPr>
          <p:spPr>
            <a:xfrm rot="10800000">
              <a:off x="0" y="287415"/>
              <a:ext cx="3163911" cy="509334"/>
            </a:xfrm>
            <a:prstGeom prst="parallelogram">
              <a:avLst>
                <a:gd name="adj" fmla="val 0"/>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Regular"/>
              </a:endParaRPr>
            </a:p>
          </p:txBody>
        </p:sp>
      </p:grpSp>
      <p:sp>
        <p:nvSpPr>
          <p:cNvPr id="28" name="フッター プレースホルダー 27"/>
          <p:cNvSpPr>
            <a:spLocks noGrp="1"/>
          </p:cNvSpPr>
          <p:nvPr>
            <p:ph type="ftr" sz="quarter" idx="11"/>
          </p:nvPr>
        </p:nvSpPr>
        <p:spPr/>
        <p:txBody>
          <a:bodyPr/>
          <a:lstStyle/>
          <a:p>
            <a:r>
              <a:rPr lang="en-US" altLang="ja-JP" dirty="0">
                <a:latin typeface="Meiryo Regular"/>
              </a:rPr>
              <a:t>(C) </a:t>
            </a:r>
            <a:r>
              <a:rPr lang="en-US" altLang="ja-JP" dirty="0" err="1">
                <a:latin typeface="Meiryo Regular"/>
              </a:rPr>
              <a:t>Alfasado</a:t>
            </a:r>
            <a:r>
              <a:rPr lang="en-US" altLang="ja-JP" dirty="0">
                <a:latin typeface="Meiryo Regular"/>
              </a:rPr>
              <a:t> Inc.</a:t>
            </a:r>
            <a:endParaRPr lang="ja-JP" altLang="en-US">
              <a:latin typeface="Meiryo Regular"/>
            </a:endParaRPr>
          </a:p>
        </p:txBody>
      </p:sp>
      <p:sp>
        <p:nvSpPr>
          <p:cNvPr id="29" name="スライド番号プレースホルダー 28"/>
          <p:cNvSpPr>
            <a:spLocks noGrp="1"/>
          </p:cNvSpPr>
          <p:nvPr>
            <p:ph type="sldNum" sz="quarter" idx="12"/>
          </p:nvPr>
        </p:nvSpPr>
        <p:spPr/>
        <p:txBody>
          <a:bodyPr/>
          <a:lstStyle/>
          <a:p>
            <a:fld id="{34A33FB1-FE07-45E7-845D-641C44171B92}" type="slidenum">
              <a:rPr lang="ja-JP" altLang="en-US" smtClean="0">
                <a:latin typeface="Meiryo" panose="020B0604030504040204" pitchFamily="34" charset="-128"/>
                <a:ea typeface="Meiryo" panose="020B0604030504040204" pitchFamily="34" charset="-128"/>
              </a:rPr>
              <a:pPr/>
              <a:t>4</a:t>
            </a:fld>
            <a:endParaRPr lang="ja-JP" altLang="en-US">
              <a:latin typeface="Meiryo" panose="020B0604030504040204" pitchFamily="34" charset="-128"/>
              <a:ea typeface="Meiryo" panose="020B0604030504040204" pitchFamily="34" charset="-128"/>
            </a:endParaRPr>
          </a:p>
        </p:txBody>
      </p:sp>
      <p:sp>
        <p:nvSpPr>
          <p:cNvPr id="32" name="コンテンツ プレースホルダー 2">
            <a:extLst>
              <a:ext uri="{FF2B5EF4-FFF2-40B4-BE49-F238E27FC236}">
                <a16:creationId xmlns:a16="http://schemas.microsoft.com/office/drawing/2014/main" id="{1152919D-2FBB-AB43-B51C-0E0F0A7127EA}"/>
              </a:ext>
            </a:extLst>
          </p:cNvPr>
          <p:cNvSpPr txBox="1">
            <a:spLocks/>
          </p:cNvSpPr>
          <p:nvPr/>
        </p:nvSpPr>
        <p:spPr>
          <a:xfrm>
            <a:off x="667691" y="1173607"/>
            <a:ext cx="8596052" cy="400448"/>
          </a:xfrm>
          <a:prstGeom prst="rect">
            <a:avLst/>
          </a:prstGeom>
          <a:solidFill>
            <a:schemeClr val="bg1"/>
          </a:solidFill>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ct val="100000"/>
              </a:lnSpc>
              <a:spcBef>
                <a:spcPts val="0"/>
              </a:spcBef>
              <a:buNone/>
              <a:defRPr/>
            </a:pPr>
            <a:r>
              <a:rPr lang="ja-JP" b="1">
                <a:latin typeface="メイリオ"/>
                <a:ea typeface="メイリオ"/>
                <a:cs typeface="+mn-lt"/>
              </a:rPr>
              <a:t>PowerCMS X ver.</a:t>
            </a:r>
            <a:r>
              <a:rPr lang="en-US" altLang="ja-JP" b="1" dirty="0">
                <a:latin typeface="メイリオ"/>
                <a:ea typeface="メイリオ"/>
                <a:cs typeface="+mn-lt"/>
              </a:rPr>
              <a:t>3</a:t>
            </a:r>
            <a:r>
              <a:rPr lang="ja-JP" altLang="en-US" b="1">
                <a:latin typeface="メイリオ"/>
                <a:ea typeface="メイリオ"/>
                <a:cs typeface="+mn-lt"/>
              </a:rPr>
              <a:t> の最新機能</a:t>
            </a:r>
            <a:endParaRPr lang="ja-JP" b="1">
              <a:latin typeface="メイリオ"/>
              <a:ea typeface="メイリオ"/>
            </a:endParaRPr>
          </a:p>
        </p:txBody>
      </p:sp>
      <p:sp>
        <p:nvSpPr>
          <p:cNvPr id="3" name="正方形/長方形 2">
            <a:extLst>
              <a:ext uri="{FF2B5EF4-FFF2-40B4-BE49-F238E27FC236}">
                <a16:creationId xmlns:a16="http://schemas.microsoft.com/office/drawing/2014/main" id="{294CC638-146E-DC40-9CE0-3714F67239F2}"/>
              </a:ext>
            </a:extLst>
          </p:cNvPr>
          <p:cNvSpPr/>
          <p:nvPr/>
        </p:nvSpPr>
        <p:spPr>
          <a:xfrm>
            <a:off x="567819" y="1983042"/>
            <a:ext cx="8695923" cy="1877437"/>
          </a:xfrm>
          <a:prstGeom prst="rect">
            <a:avLst/>
          </a:prstGeom>
        </p:spPr>
        <p:txBody>
          <a:bodyPr wrap="square" anchor="t">
            <a:spAutoFit/>
          </a:bodyPr>
          <a:lstStyle/>
          <a:p>
            <a:r>
              <a:rPr lang="ja-JP" altLang="en-US" sz="2000" b="1">
                <a:latin typeface="メイリオ"/>
                <a:ea typeface="メイリオ"/>
              </a:rPr>
              <a:t>テーマ機能を強化、フロントエンド開発を支援</a:t>
            </a:r>
          </a:p>
          <a:p>
            <a:endParaRPr lang="ja-JP" altLang="en-US" sz="1600">
              <a:latin typeface="メイリオ"/>
              <a:ea typeface="メイリオ"/>
              <a:cs typeface="+mn-lt"/>
            </a:endParaRPr>
          </a:p>
          <a:p>
            <a:r>
              <a:rPr lang="ja-JP" altLang="en-US" sz="1600">
                <a:latin typeface="メイリオ"/>
                <a:ea typeface="メイリオ"/>
                <a:cs typeface="+mn-lt"/>
              </a:rPr>
              <a:t>ファイルへのリンク機能で、ビュー</a:t>
            </a:r>
            <a:r>
              <a:rPr lang="en-US" altLang="ja-JP" sz="1600" dirty="0">
                <a:latin typeface="メイリオ"/>
                <a:ea typeface="メイリオ"/>
                <a:cs typeface="+mn-lt"/>
              </a:rPr>
              <a:t>(</a:t>
            </a:r>
            <a:r>
              <a:rPr lang="ja-JP" altLang="en-US" sz="1600">
                <a:latin typeface="メイリオ"/>
                <a:ea typeface="メイリオ"/>
                <a:cs typeface="+mn-lt"/>
              </a:rPr>
              <a:t>テンプレート</a:t>
            </a:r>
            <a:r>
              <a:rPr lang="en-US" altLang="ja-JP" sz="1600" dirty="0">
                <a:latin typeface="メイリオ"/>
                <a:ea typeface="メイリオ"/>
                <a:cs typeface="+mn-lt"/>
              </a:rPr>
              <a:t>)</a:t>
            </a:r>
            <a:r>
              <a:rPr lang="ja-JP" altLang="en-US" sz="1600">
                <a:latin typeface="メイリオ"/>
                <a:ea typeface="メイリオ"/>
                <a:cs typeface="+mn-lt"/>
              </a:rPr>
              <a:t>を外部ファイルとして管理できるようになり、好きなエディタで編集できるようになりました。</a:t>
            </a:r>
          </a:p>
          <a:p>
            <a:r>
              <a:rPr lang="ja-JP" altLang="en-US" sz="1600">
                <a:latin typeface="メイリオ"/>
                <a:ea typeface="メイリオ"/>
                <a:cs typeface="+mn-lt"/>
              </a:rPr>
              <a:t>また、</a:t>
            </a:r>
            <a:r>
              <a:rPr lang="en" altLang="ja-JP" sz="1600" dirty="0">
                <a:latin typeface="メイリオ"/>
                <a:ea typeface="メイリオ"/>
                <a:cs typeface="+mn-lt"/>
              </a:rPr>
              <a:t>GitHub</a:t>
            </a:r>
            <a:r>
              <a:rPr lang="ja-JP" altLang="en-US" sz="1600">
                <a:latin typeface="メイリオ"/>
                <a:ea typeface="メイリオ"/>
                <a:cs typeface="+mn-lt"/>
              </a:rPr>
              <a:t>連携機能によって、テーマを</a:t>
            </a:r>
            <a:r>
              <a:rPr lang="en" altLang="ja-JP" sz="1600" dirty="0">
                <a:latin typeface="メイリオ"/>
                <a:ea typeface="メイリオ"/>
                <a:cs typeface="+mn-lt"/>
              </a:rPr>
              <a:t>GitHub</a:t>
            </a:r>
            <a:r>
              <a:rPr lang="ja-JP" altLang="en-US" sz="1600">
                <a:latin typeface="メイリオ"/>
                <a:ea typeface="メイリオ"/>
                <a:cs typeface="+mn-lt"/>
              </a:rPr>
              <a:t>経由で異なる環境に適用することが可能になります。テーマには新たにモデル定義の</a:t>
            </a:r>
            <a:r>
              <a:rPr lang="en" altLang="ja-JP" sz="1600" dirty="0">
                <a:latin typeface="メイリオ"/>
                <a:ea typeface="メイリオ"/>
                <a:cs typeface="+mn-lt"/>
              </a:rPr>
              <a:t>JSON</a:t>
            </a:r>
            <a:r>
              <a:rPr lang="ja-JP" altLang="en-US" sz="1600">
                <a:latin typeface="メイリオ"/>
                <a:ea typeface="メイリオ"/>
                <a:cs typeface="+mn-lt"/>
              </a:rPr>
              <a:t>ファイル、プラグイン、翻訳フレーズを含められるようになったため、テーマのみならずデータ移行にも利用可能となりました。</a:t>
            </a:r>
          </a:p>
        </p:txBody>
      </p:sp>
      <p:sp>
        <p:nvSpPr>
          <p:cNvPr id="16" name="正方形/長方形 15">
            <a:extLst>
              <a:ext uri="{FF2B5EF4-FFF2-40B4-BE49-F238E27FC236}">
                <a16:creationId xmlns:a16="http://schemas.microsoft.com/office/drawing/2014/main" id="{C425B76C-B880-4B5F-B227-EB1121C04732}"/>
              </a:ext>
            </a:extLst>
          </p:cNvPr>
          <p:cNvSpPr/>
          <p:nvPr/>
        </p:nvSpPr>
        <p:spPr>
          <a:xfrm>
            <a:off x="813601" y="4244348"/>
            <a:ext cx="8330400" cy="1354217"/>
          </a:xfrm>
          <a:prstGeom prst="rect">
            <a:avLst/>
          </a:prstGeom>
        </p:spPr>
        <p:txBody>
          <a:bodyPr wrap="square" anchor="t">
            <a:spAutoFit/>
          </a:bodyPr>
          <a:lstStyle/>
          <a:p>
            <a:r>
              <a:rPr lang="ja-JP" altLang="en-US" b="1">
                <a:latin typeface="メイリオ"/>
                <a:ea typeface="メイリオ"/>
              </a:rPr>
              <a:t>■</a:t>
            </a:r>
            <a:r>
              <a:rPr lang="en" altLang="ja-JP" b="1" dirty="0">
                <a:latin typeface="メイリオ"/>
                <a:ea typeface="メイリオ"/>
              </a:rPr>
              <a:t>CSS Preprocessor</a:t>
            </a:r>
            <a:r>
              <a:rPr lang="ja-JP" altLang="en-US" b="1">
                <a:latin typeface="メイリオ"/>
                <a:ea typeface="メイリオ"/>
              </a:rPr>
              <a:t>の利用をサポート</a:t>
            </a:r>
          </a:p>
          <a:p>
            <a:r>
              <a:rPr lang="ja-JP" altLang="en-US" sz="1600">
                <a:latin typeface="メイリオ"/>
                <a:ea typeface="メイリオ"/>
                <a:cs typeface="+mn-lt"/>
              </a:rPr>
              <a:t>新しく追加された </a:t>
            </a:r>
            <a:r>
              <a:rPr lang="en" altLang="ja-JP" sz="1600" dirty="0" err="1">
                <a:latin typeface="メイリオ"/>
                <a:ea typeface="メイリオ"/>
                <a:cs typeface="+mn-lt"/>
              </a:rPr>
              <a:t>CSSPreprocessor</a:t>
            </a:r>
            <a:r>
              <a:rPr lang="en" altLang="ja-JP" sz="1600" dirty="0">
                <a:latin typeface="メイリオ"/>
                <a:ea typeface="メイリオ"/>
                <a:cs typeface="+mn-lt"/>
              </a:rPr>
              <a:t> </a:t>
            </a:r>
            <a:r>
              <a:rPr lang="ja-JP" altLang="en-US" sz="1600">
                <a:latin typeface="メイリオ"/>
                <a:ea typeface="メイリオ"/>
                <a:cs typeface="+mn-lt"/>
              </a:rPr>
              <a:t>プラグインはテーマやビューを </a:t>
            </a:r>
            <a:r>
              <a:rPr lang="en" altLang="ja-JP" sz="1600" dirty="0">
                <a:latin typeface="メイリオ"/>
                <a:ea typeface="メイリオ"/>
                <a:cs typeface="+mn-lt"/>
              </a:rPr>
              <a:t>CSS </a:t>
            </a:r>
            <a:r>
              <a:rPr lang="en" altLang="ja-JP" sz="1600" dirty="0" err="1">
                <a:latin typeface="メイリオ"/>
                <a:ea typeface="メイリオ"/>
                <a:cs typeface="+mn-lt"/>
              </a:rPr>
              <a:t>PreProcessor</a:t>
            </a:r>
            <a:r>
              <a:rPr lang="en" altLang="ja-JP" sz="1600" dirty="0">
                <a:latin typeface="メイリオ"/>
                <a:ea typeface="メイリオ"/>
                <a:cs typeface="+mn-lt"/>
              </a:rPr>
              <a:t> ( Sass / SCSS</a:t>
            </a:r>
            <a:r>
              <a:rPr lang="ja-JP" altLang="en" sz="1600">
                <a:latin typeface="メイリオ"/>
                <a:ea typeface="メイリオ"/>
                <a:cs typeface="+mn-lt"/>
              </a:rPr>
              <a:t>、</a:t>
            </a:r>
            <a:r>
              <a:rPr lang="en" altLang="ja-JP" sz="1600" dirty="0">
                <a:latin typeface="メイリオ"/>
                <a:ea typeface="メイリオ"/>
                <a:cs typeface="+mn-lt"/>
              </a:rPr>
              <a:t>Less</a:t>
            </a:r>
            <a:r>
              <a:rPr lang="ja-JP" altLang="en" sz="1600">
                <a:latin typeface="メイリオ"/>
                <a:ea typeface="メイリオ"/>
                <a:cs typeface="+mn-lt"/>
              </a:rPr>
              <a:t>、</a:t>
            </a:r>
            <a:r>
              <a:rPr lang="en" altLang="ja-JP" sz="1600" dirty="0">
                <a:latin typeface="メイリオ"/>
                <a:ea typeface="メイリオ"/>
                <a:cs typeface="+mn-lt"/>
              </a:rPr>
              <a:t>Stylus ) </a:t>
            </a:r>
            <a:r>
              <a:rPr lang="ja-JP" altLang="en-US" sz="1600">
                <a:latin typeface="メイリオ"/>
                <a:ea typeface="メイリオ"/>
                <a:cs typeface="+mn-lt"/>
              </a:rPr>
              <a:t>を利用してコンパイルできるようにするプラグインです。新しくなったテーマの機能、ファイルへのリンク、</a:t>
            </a:r>
            <a:r>
              <a:rPr lang="en" altLang="ja-JP" sz="1600" dirty="0">
                <a:latin typeface="メイリオ"/>
                <a:ea typeface="メイリオ"/>
                <a:cs typeface="+mn-lt"/>
              </a:rPr>
              <a:t>GitHub</a:t>
            </a:r>
            <a:r>
              <a:rPr lang="ja-JP" altLang="en-US" sz="1600">
                <a:latin typeface="メイリオ"/>
                <a:ea typeface="メイリオ"/>
                <a:cs typeface="+mn-lt"/>
              </a:rPr>
              <a:t>との連携などとあわせてフロントエンド開発を支援します。</a:t>
            </a:r>
            <a:endParaRPr lang="ja-JP">
              <a:latin typeface="メイリオ"/>
              <a:ea typeface="メイリオ"/>
              <a:cs typeface="+mn-lt"/>
            </a:endParaRPr>
          </a:p>
        </p:txBody>
      </p:sp>
      <p:pic>
        <p:nvPicPr>
          <p:cNvPr id="13" name="図 12">
            <a:extLst>
              <a:ext uri="{FF2B5EF4-FFF2-40B4-BE49-F238E27FC236}">
                <a16:creationId xmlns:a16="http://schemas.microsoft.com/office/drawing/2014/main" id="{13EB4453-91BC-A448-85B5-68FC25AE6FF9}"/>
              </a:ext>
            </a:extLst>
          </p:cNvPr>
          <p:cNvPicPr>
            <a:picLocks noChangeAspect="1"/>
          </p:cNvPicPr>
          <p:nvPr/>
        </p:nvPicPr>
        <p:blipFill>
          <a:blip r:embed="rId3"/>
          <a:stretch>
            <a:fillRect/>
          </a:stretch>
        </p:blipFill>
        <p:spPr>
          <a:xfrm rot="20831216">
            <a:off x="1735220" y="1101106"/>
            <a:ext cx="567096" cy="553647"/>
          </a:xfrm>
          <a:prstGeom prst="rect">
            <a:avLst/>
          </a:prstGeom>
        </p:spPr>
      </p:pic>
      <p:sp>
        <p:nvSpPr>
          <p:cNvPr id="14" name="タイトル 1">
            <a:extLst>
              <a:ext uri="{FF2B5EF4-FFF2-40B4-BE49-F238E27FC236}">
                <a16:creationId xmlns:a16="http://schemas.microsoft.com/office/drawing/2014/main" id="{7A60D2A7-5216-2B4F-B618-136956437B70}"/>
              </a:ext>
            </a:extLst>
          </p:cNvPr>
          <p:cNvSpPr>
            <a:spLocks noGrp="1"/>
          </p:cNvSpPr>
          <p:nvPr>
            <p:ph type="ctrTitle"/>
          </p:nvPr>
        </p:nvSpPr>
        <p:spPr>
          <a:xfrm>
            <a:off x="601832" y="401838"/>
            <a:ext cx="8542169" cy="362782"/>
          </a:xfrm>
        </p:spPr>
        <p:txBody>
          <a:bodyPr>
            <a:normAutofit fontScale="90000"/>
          </a:bodyPr>
          <a:lstStyle/>
          <a:p>
            <a:r>
              <a:rPr lang="en-US" altLang="ja-JP" sz="2400" b="1" dirty="0" err="1">
                <a:latin typeface="メイリオ" panose="020B0604030504040204" pitchFamily="50" charset="-128"/>
                <a:ea typeface="メイリオ" panose="020B0604030504040204" pitchFamily="50" charset="-128"/>
              </a:rPr>
              <a:t>PowerCMS</a:t>
            </a:r>
            <a:r>
              <a:rPr lang="en-US" altLang="ja-JP" sz="2400" b="1" dirty="0">
                <a:latin typeface="メイリオ" panose="020B0604030504040204" pitchFamily="50" charset="-128"/>
                <a:ea typeface="メイリオ" panose="020B0604030504040204" pitchFamily="50" charset="-128"/>
              </a:rPr>
              <a:t> X </a:t>
            </a:r>
            <a:r>
              <a:rPr lang="ja-JP" altLang="en-US" sz="2400" b="1">
                <a:latin typeface="メイリオ" panose="020B0604030504040204" pitchFamily="50" charset="-128"/>
                <a:ea typeface="メイリオ" panose="020B0604030504040204" pitchFamily="50" charset="-128"/>
              </a:rPr>
              <a:t>最新情報</a:t>
            </a:r>
          </a:p>
        </p:txBody>
      </p:sp>
    </p:spTree>
    <p:extLst>
      <p:ext uri="{BB962C8B-B14F-4D97-AF65-F5344CB8AC3E}">
        <p14:creationId xmlns:p14="http://schemas.microsoft.com/office/powerpoint/2010/main" val="326463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885D114-6270-AD40-BD71-FC55DC7986E7}"/>
              </a:ext>
            </a:extLst>
          </p:cNvPr>
          <p:cNvSpPr>
            <a:spLocks noGrp="1"/>
          </p:cNvSpPr>
          <p:nvPr>
            <p:ph type="ctrTitle"/>
          </p:nvPr>
        </p:nvSpPr>
        <p:spPr>
          <a:xfrm>
            <a:off x="601832" y="401838"/>
            <a:ext cx="8829335" cy="362782"/>
          </a:xfrm>
        </p:spPr>
        <p:txBody>
          <a:bodyPr>
            <a:noAutofit/>
          </a:bodyPr>
          <a:lstStyle/>
          <a:p>
            <a:r>
              <a:rPr lang="ja-JP" altLang="en-US" sz="2200" b="1">
                <a:latin typeface="Meiryo" panose="020B0604030504040204" pitchFamily="34" charset="-128"/>
                <a:ea typeface="Meiryo" panose="020B0604030504040204" pitchFamily="34" charset="-128"/>
              </a:rPr>
              <a:t> タグリファレンス</a:t>
            </a:r>
          </a:p>
        </p:txBody>
      </p:sp>
      <p:sp>
        <p:nvSpPr>
          <p:cNvPr id="3" name="テキスト プレースホルダー 2">
            <a:extLst>
              <a:ext uri="{FF2B5EF4-FFF2-40B4-BE49-F238E27FC236}">
                <a16:creationId xmlns:a16="http://schemas.microsoft.com/office/drawing/2014/main" id="{E07317C9-06EA-5746-B26C-B9FE7F3E5BBC}"/>
              </a:ext>
            </a:extLst>
          </p:cNvPr>
          <p:cNvSpPr>
            <a:spLocks noGrp="1"/>
          </p:cNvSpPr>
          <p:nvPr>
            <p:ph type="body" sz="quarter" idx="13"/>
          </p:nvPr>
        </p:nvSpPr>
        <p:spPr/>
        <p:txBody>
          <a:bodyPr/>
          <a:lstStyle/>
          <a:p>
            <a:pPr marL="0" indent="0">
              <a:buNone/>
            </a:pPr>
            <a:r>
              <a:rPr lang="ja-JP" altLang="en-US"/>
              <a:t>管理画面でテンプレート・タグリファレンスを参照・検索できます。</a:t>
            </a:r>
            <a:endParaRPr kumimoji="1" lang="ja-JP" altLang="en-US" sz="1200"/>
          </a:p>
        </p:txBody>
      </p:sp>
      <p:sp>
        <p:nvSpPr>
          <p:cNvPr id="4" name="フッター プレースホルダー 3">
            <a:extLst>
              <a:ext uri="{FF2B5EF4-FFF2-40B4-BE49-F238E27FC236}">
                <a16:creationId xmlns:a16="http://schemas.microsoft.com/office/drawing/2014/main" id="{E0480AC2-7764-014E-A57C-0F5AB22F48FE}"/>
              </a:ext>
            </a:extLst>
          </p:cNvPr>
          <p:cNvSpPr>
            <a:spLocks noGrp="1"/>
          </p:cNvSpPr>
          <p:nvPr>
            <p:ph type="ftr" sz="quarter" idx="11"/>
          </p:nvPr>
        </p:nvSpPr>
        <p:spPr/>
        <p:txBody>
          <a:bodyPr/>
          <a:lstStyle/>
          <a:p>
            <a:r>
              <a:rPr lang="en-US" altLang="ja-JP" dirty="0">
                <a:latin typeface="Meiryo Regular"/>
              </a:rPr>
              <a:t>(C) </a:t>
            </a:r>
            <a:r>
              <a:rPr lang="en-US" altLang="ja-JP" dirty="0" err="1">
                <a:latin typeface="Meiryo Regular"/>
              </a:rPr>
              <a:t>Alfasado</a:t>
            </a:r>
            <a:r>
              <a:rPr lang="en-US" altLang="ja-JP" dirty="0">
                <a:latin typeface="Meiryo Regular"/>
              </a:rPr>
              <a:t> Inc.</a:t>
            </a:r>
            <a:endParaRPr lang="ja-JP" altLang="en-US">
              <a:latin typeface="Meiryo Regular"/>
            </a:endParaRPr>
          </a:p>
        </p:txBody>
      </p:sp>
      <p:sp>
        <p:nvSpPr>
          <p:cNvPr id="5" name="スライド番号プレースホルダー 4">
            <a:extLst>
              <a:ext uri="{FF2B5EF4-FFF2-40B4-BE49-F238E27FC236}">
                <a16:creationId xmlns:a16="http://schemas.microsoft.com/office/drawing/2014/main" id="{F11640C9-2F5E-DC48-85F8-9B54F3A6814C}"/>
              </a:ext>
            </a:extLst>
          </p:cNvPr>
          <p:cNvSpPr>
            <a:spLocks noGrp="1"/>
          </p:cNvSpPr>
          <p:nvPr>
            <p:ph type="sldNum" sz="quarter" idx="12"/>
          </p:nvPr>
        </p:nvSpPr>
        <p:spPr/>
        <p:txBody>
          <a:bodyPr/>
          <a:lstStyle/>
          <a:p>
            <a:fld id="{34A33FB1-FE07-45E7-845D-641C44171B92}" type="slidenum">
              <a:rPr lang="ja-JP" altLang="en-US" smtClean="0"/>
              <a:pPr/>
              <a:t>49</a:t>
            </a:fld>
            <a:endParaRPr lang="ja-JP" altLang="en-US"/>
          </a:p>
        </p:txBody>
      </p:sp>
      <p:pic>
        <p:nvPicPr>
          <p:cNvPr id="7" name="図 6" descr="スクリーンショットの画面&#10;&#10;自動的に生成された説明">
            <a:extLst>
              <a:ext uri="{FF2B5EF4-FFF2-40B4-BE49-F238E27FC236}">
                <a16:creationId xmlns:a16="http://schemas.microsoft.com/office/drawing/2014/main" id="{7E766914-08EB-7647-B3DF-9DBA33BCC3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3793" y="1592918"/>
            <a:ext cx="4723183" cy="2992173"/>
          </a:xfrm>
          <a:prstGeom prst="rect">
            <a:avLst/>
          </a:prstGeom>
          <a:ln>
            <a:solidFill>
              <a:schemeClr val="bg1">
                <a:lumMod val="95000"/>
              </a:schemeClr>
            </a:solidFill>
          </a:ln>
        </p:spPr>
      </p:pic>
      <p:pic>
        <p:nvPicPr>
          <p:cNvPr id="9" name="図 8">
            <a:extLst>
              <a:ext uri="{FF2B5EF4-FFF2-40B4-BE49-F238E27FC236}">
                <a16:creationId xmlns:a16="http://schemas.microsoft.com/office/drawing/2014/main" id="{832426E8-376B-154C-9696-99EEDAE873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2700" y="3964378"/>
            <a:ext cx="5556250" cy="1898835"/>
          </a:xfrm>
          <a:prstGeom prst="rect">
            <a:avLst/>
          </a:prstGeom>
          <a:ln>
            <a:solidFill>
              <a:schemeClr val="bg1">
                <a:lumMod val="95000"/>
              </a:schemeClr>
            </a:solidFill>
          </a:ln>
        </p:spPr>
      </p:pic>
    </p:spTree>
    <p:extLst>
      <p:ext uri="{BB962C8B-B14F-4D97-AF65-F5344CB8AC3E}">
        <p14:creationId xmlns:p14="http://schemas.microsoft.com/office/powerpoint/2010/main" val="4693214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885D114-6270-AD40-BD71-FC55DC7986E7}"/>
              </a:ext>
            </a:extLst>
          </p:cNvPr>
          <p:cNvSpPr>
            <a:spLocks noGrp="1"/>
          </p:cNvSpPr>
          <p:nvPr>
            <p:ph type="ctrTitle"/>
          </p:nvPr>
        </p:nvSpPr>
        <p:spPr>
          <a:xfrm>
            <a:off x="601832" y="401838"/>
            <a:ext cx="8829335" cy="362782"/>
          </a:xfrm>
        </p:spPr>
        <p:txBody>
          <a:bodyPr>
            <a:noAutofit/>
          </a:bodyPr>
          <a:lstStyle/>
          <a:p>
            <a:r>
              <a:rPr lang="ja-JP" altLang="en-US" sz="2200" b="1">
                <a:latin typeface="Meiryo" panose="020B0604030504040204" pitchFamily="34" charset="-128"/>
                <a:ea typeface="Meiryo" panose="020B0604030504040204" pitchFamily="34" charset="-128"/>
              </a:rPr>
              <a:t> メールマガジン</a:t>
            </a:r>
          </a:p>
        </p:txBody>
      </p:sp>
      <p:sp>
        <p:nvSpPr>
          <p:cNvPr id="3" name="テキスト プレースホルダー 2">
            <a:extLst>
              <a:ext uri="{FF2B5EF4-FFF2-40B4-BE49-F238E27FC236}">
                <a16:creationId xmlns:a16="http://schemas.microsoft.com/office/drawing/2014/main" id="{E07317C9-06EA-5746-B26C-B9FE7F3E5BBC}"/>
              </a:ext>
            </a:extLst>
          </p:cNvPr>
          <p:cNvSpPr>
            <a:spLocks noGrp="1"/>
          </p:cNvSpPr>
          <p:nvPr>
            <p:ph type="body" sz="quarter" idx="13"/>
          </p:nvPr>
        </p:nvSpPr>
        <p:spPr>
          <a:xfrm>
            <a:off x="654050" y="994787"/>
            <a:ext cx="8724900" cy="746927"/>
          </a:xfrm>
        </p:spPr>
        <p:txBody>
          <a:bodyPr/>
          <a:lstStyle/>
          <a:p>
            <a:pPr marL="0" indent="0">
              <a:buNone/>
            </a:pPr>
            <a:r>
              <a:rPr lang="ja-JP" altLang="en-US"/>
              <a:t>メルマガ購読者・メンバーなどを対象にメールマガジンを作成・配信します</a:t>
            </a:r>
            <a:r>
              <a:rPr lang="en-US" altLang="ja-JP" dirty="0"/>
              <a:t>(</a:t>
            </a:r>
            <a:r>
              <a:rPr lang="ja-JP" altLang="en-US"/>
              <a:t>オプションの別売りのプラグインです</a:t>
            </a:r>
            <a:r>
              <a:rPr lang="en-US" altLang="ja-JP" dirty="0"/>
              <a:t>)</a:t>
            </a:r>
            <a:r>
              <a:rPr lang="ja-JP" altLang="en-US"/>
              <a:t>。</a:t>
            </a:r>
            <a:endParaRPr lang="en-US" altLang="ja-JP" dirty="0"/>
          </a:p>
          <a:p>
            <a:pPr marL="0" indent="0">
              <a:buNone/>
            </a:pPr>
            <a:endParaRPr kumimoji="1" lang="en-US" altLang="ja-JP" sz="1200" dirty="0"/>
          </a:p>
        </p:txBody>
      </p:sp>
      <p:sp>
        <p:nvSpPr>
          <p:cNvPr id="4" name="フッター プレースホルダー 3">
            <a:extLst>
              <a:ext uri="{FF2B5EF4-FFF2-40B4-BE49-F238E27FC236}">
                <a16:creationId xmlns:a16="http://schemas.microsoft.com/office/drawing/2014/main" id="{E0480AC2-7764-014E-A57C-0F5AB22F48FE}"/>
              </a:ext>
            </a:extLst>
          </p:cNvPr>
          <p:cNvSpPr>
            <a:spLocks noGrp="1"/>
          </p:cNvSpPr>
          <p:nvPr>
            <p:ph type="ftr" sz="quarter" idx="11"/>
          </p:nvPr>
        </p:nvSpPr>
        <p:spPr/>
        <p:txBody>
          <a:bodyPr/>
          <a:lstStyle/>
          <a:p>
            <a:r>
              <a:rPr lang="en-US" altLang="ja-JP" dirty="0">
                <a:latin typeface="Meiryo Regular"/>
              </a:rPr>
              <a:t>(C) </a:t>
            </a:r>
            <a:r>
              <a:rPr lang="en-US" altLang="ja-JP" dirty="0" err="1">
                <a:latin typeface="Meiryo Regular"/>
              </a:rPr>
              <a:t>Alfasado</a:t>
            </a:r>
            <a:r>
              <a:rPr lang="en-US" altLang="ja-JP" dirty="0">
                <a:latin typeface="Meiryo Regular"/>
              </a:rPr>
              <a:t> Inc.</a:t>
            </a:r>
            <a:endParaRPr lang="ja-JP" altLang="en-US">
              <a:latin typeface="Meiryo Regular"/>
            </a:endParaRPr>
          </a:p>
        </p:txBody>
      </p:sp>
      <p:sp>
        <p:nvSpPr>
          <p:cNvPr id="5" name="スライド番号プレースホルダー 4">
            <a:extLst>
              <a:ext uri="{FF2B5EF4-FFF2-40B4-BE49-F238E27FC236}">
                <a16:creationId xmlns:a16="http://schemas.microsoft.com/office/drawing/2014/main" id="{F11640C9-2F5E-DC48-85F8-9B54F3A6814C}"/>
              </a:ext>
            </a:extLst>
          </p:cNvPr>
          <p:cNvSpPr>
            <a:spLocks noGrp="1"/>
          </p:cNvSpPr>
          <p:nvPr>
            <p:ph type="sldNum" sz="quarter" idx="12"/>
          </p:nvPr>
        </p:nvSpPr>
        <p:spPr/>
        <p:txBody>
          <a:bodyPr/>
          <a:lstStyle/>
          <a:p>
            <a:fld id="{34A33FB1-FE07-45E7-845D-641C44171B92}" type="slidenum">
              <a:rPr lang="ja-JP" altLang="en-US" smtClean="0"/>
              <a:pPr/>
              <a:t>50</a:t>
            </a:fld>
            <a:endParaRPr lang="ja-JP" altLang="en-US"/>
          </a:p>
        </p:txBody>
      </p:sp>
      <p:pic>
        <p:nvPicPr>
          <p:cNvPr id="5122" name="Picture 2" descr="新しいメールマガジン">
            <a:extLst>
              <a:ext uri="{FF2B5EF4-FFF2-40B4-BE49-F238E27FC236}">
                <a16:creationId xmlns:a16="http://schemas.microsoft.com/office/drawing/2014/main" id="{62342AD2-DA79-0043-8EAB-2BFA9893CB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0449" y="1693054"/>
            <a:ext cx="3321501" cy="4368002"/>
          </a:xfrm>
          <a:prstGeom prst="rect">
            <a:avLst/>
          </a:prstGeom>
          <a:noFill/>
          <a:extLst>
            <a:ext uri="{909E8E84-426E-40DD-AFC4-6F175D3DCCD1}">
              <a14:hiddenFill xmlns:a14="http://schemas.microsoft.com/office/drawing/2010/main">
                <a:solidFill>
                  <a:srgbClr val="FFFFFF"/>
                </a:solidFill>
              </a14:hiddenFill>
            </a:ext>
          </a:extLst>
        </p:spPr>
      </p:pic>
      <p:sp>
        <p:nvSpPr>
          <p:cNvPr id="10" name="テキスト プレースホルダー 2">
            <a:extLst>
              <a:ext uri="{FF2B5EF4-FFF2-40B4-BE49-F238E27FC236}">
                <a16:creationId xmlns:a16="http://schemas.microsoft.com/office/drawing/2014/main" id="{F8A42C48-913D-7C47-8DE9-A941CA16337D}"/>
              </a:ext>
            </a:extLst>
          </p:cNvPr>
          <p:cNvSpPr txBox="1">
            <a:spLocks/>
          </p:cNvSpPr>
          <p:nvPr/>
        </p:nvSpPr>
        <p:spPr>
          <a:xfrm>
            <a:off x="654050" y="1967218"/>
            <a:ext cx="5006521" cy="409383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000" b="0" i="0" kern="1200">
                <a:solidFill>
                  <a:schemeClr val="tx1"/>
                </a:solidFill>
                <a:latin typeface="Meiryo" charset="-128"/>
                <a:ea typeface="Meiryo" charset="-128"/>
                <a:cs typeface="Meiryo" charset="-128"/>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b="0" i="0" kern="1200">
                <a:solidFill>
                  <a:schemeClr val="tx1"/>
                </a:solidFill>
                <a:latin typeface="Meiryo" charset="-128"/>
                <a:ea typeface="Meiryo" charset="-128"/>
                <a:cs typeface="Meiryo" charset="-128"/>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b="0" i="0" kern="1200">
                <a:solidFill>
                  <a:schemeClr val="tx1"/>
                </a:solidFill>
                <a:latin typeface="Meiryo" charset="-128"/>
                <a:ea typeface="Meiryo" charset="-128"/>
                <a:cs typeface="Meiryo" charset="-128"/>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b="0" i="0" kern="1200">
                <a:solidFill>
                  <a:schemeClr val="tx1"/>
                </a:solidFill>
                <a:latin typeface="Meiryo" charset="-128"/>
                <a:ea typeface="Meiryo" charset="-128"/>
                <a:cs typeface="Meiryo" charset="-128"/>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b="0"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a:t>メールアドレスを入力するか配信対象のモデルを選択し、メールマガジンの作成・テスト配信・配信予約・即時配信などが可能。</a:t>
            </a:r>
            <a:endParaRPr lang="en-US" altLang="ja-JP" dirty="0"/>
          </a:p>
          <a:p>
            <a:pPr marL="0" indent="0">
              <a:buNone/>
            </a:pPr>
            <a:r>
              <a:rPr lang="en" altLang="ja-JP" dirty="0"/>
              <a:t>HTML </a:t>
            </a:r>
            <a:r>
              <a:rPr lang="ja-JP" altLang="en-US"/>
              <a:t>メールの枠組み、メール本文のひな形、リッチテキストエディタのボタンで挿入できる定型文など、各種テンプレートを作成できます。</a:t>
            </a:r>
            <a:endParaRPr lang="en-US" altLang="ja-JP" dirty="0"/>
          </a:p>
          <a:p>
            <a:pPr marL="0" indent="0">
              <a:buNone/>
            </a:pPr>
            <a:endParaRPr lang="en-US" altLang="ja-JP" dirty="0"/>
          </a:p>
          <a:p>
            <a:pPr>
              <a:buFont typeface="Wingdings" pitchFamily="2" charset="2"/>
              <a:buChar char="n"/>
            </a:pPr>
            <a:r>
              <a:rPr lang="ja-JP" altLang="en-US" sz="1700"/>
              <a:t>プラグインライセンス</a:t>
            </a:r>
            <a:endParaRPr lang="en-US" altLang="ja-JP" sz="1700" dirty="0"/>
          </a:p>
          <a:p>
            <a:pPr marL="0" indent="0">
              <a:buNone/>
            </a:pPr>
            <a:r>
              <a:rPr lang="ja-JP" altLang="en-US" sz="1700"/>
              <a:t>初年度年間サポート	</a:t>
            </a:r>
            <a:r>
              <a:rPr lang="en-US" altLang="ja-JP" sz="1700" dirty="0"/>
              <a:t>220,000</a:t>
            </a:r>
            <a:r>
              <a:rPr lang="ja-JP" altLang="en-US" sz="1700"/>
              <a:t>円 </a:t>
            </a:r>
            <a:endParaRPr lang="en-US" altLang="ja-JP" sz="1700" dirty="0"/>
          </a:p>
          <a:p>
            <a:pPr marL="0" indent="0">
              <a:buNone/>
            </a:pPr>
            <a:r>
              <a:rPr lang="en-US" altLang="ja-JP" sz="1700" dirty="0"/>
              <a:t>(</a:t>
            </a:r>
            <a:r>
              <a:rPr lang="ja-JP" altLang="en-US" sz="1700"/>
              <a:t>次年度以降のサポートライセンス</a:t>
            </a:r>
            <a:r>
              <a:rPr lang="en-US" altLang="ja-JP" sz="1700" dirty="0"/>
              <a:t>44,000</a:t>
            </a:r>
            <a:r>
              <a:rPr lang="ja-JP" altLang="en-US" sz="1700"/>
              <a:t>円</a:t>
            </a:r>
            <a:r>
              <a:rPr lang="en-US" altLang="ja-JP" sz="1700" dirty="0"/>
              <a:t>)</a:t>
            </a:r>
            <a:endParaRPr lang="en-US" altLang="ja-JP" dirty="0"/>
          </a:p>
          <a:p>
            <a:pPr marL="0" indent="0">
              <a:buNone/>
            </a:pPr>
            <a:endParaRPr lang="ja-JP" altLang="en-US"/>
          </a:p>
          <a:p>
            <a:pPr marL="0" indent="0">
              <a:buFont typeface="Arial" panose="020B0604020202020204" pitchFamily="34" charset="0"/>
              <a:buNone/>
            </a:pPr>
            <a:endParaRPr lang="en-US" altLang="ja-JP" sz="1200" dirty="0"/>
          </a:p>
        </p:txBody>
      </p:sp>
    </p:spTree>
    <p:extLst>
      <p:ext uri="{BB962C8B-B14F-4D97-AF65-F5344CB8AC3E}">
        <p14:creationId xmlns:p14="http://schemas.microsoft.com/office/powerpoint/2010/main" val="29071027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1038" y="2493840"/>
            <a:ext cx="8420100" cy="723629"/>
          </a:xfrm>
        </p:spPr>
        <p:txBody>
          <a:bodyPr>
            <a:normAutofit/>
          </a:bodyPr>
          <a:lstStyle/>
          <a:p>
            <a:r>
              <a:rPr lang="ja-JP" altLang="en-US" sz="3200" b="1"/>
              <a:t>製品概要</a:t>
            </a:r>
          </a:p>
        </p:txBody>
      </p:sp>
      <p:sp>
        <p:nvSpPr>
          <p:cNvPr id="10" name="フッター プレースホルダー 9"/>
          <p:cNvSpPr>
            <a:spLocks noGrp="1"/>
          </p:cNvSpPr>
          <p:nvPr>
            <p:ph type="ftr" sz="quarter" idx="11"/>
          </p:nvPr>
        </p:nvSpPr>
        <p:spPr/>
        <p:txBody>
          <a:bodyPr/>
          <a:lstStyle/>
          <a:p>
            <a:r>
              <a:rPr lang="en-US" altLang="ja-JP" dirty="0">
                <a:latin typeface="Meiryo Regular"/>
              </a:rPr>
              <a:t>(C) </a:t>
            </a:r>
            <a:r>
              <a:rPr lang="en-US" altLang="ja-JP" dirty="0" err="1">
                <a:latin typeface="Meiryo Regular"/>
              </a:rPr>
              <a:t>Alfasado</a:t>
            </a:r>
            <a:r>
              <a:rPr lang="en-US" altLang="ja-JP" dirty="0">
                <a:latin typeface="Meiryo Regular"/>
              </a:rPr>
              <a:t> Inc.</a:t>
            </a:r>
            <a:endParaRPr lang="ja-JP" altLang="en-US">
              <a:latin typeface="Meiryo Regular"/>
            </a:endParaRPr>
          </a:p>
        </p:txBody>
      </p:sp>
      <p:sp>
        <p:nvSpPr>
          <p:cNvPr id="11" name="スライド番号プレースホルダー 10"/>
          <p:cNvSpPr>
            <a:spLocks noGrp="1"/>
          </p:cNvSpPr>
          <p:nvPr>
            <p:ph type="sldNum" sz="quarter" idx="12"/>
          </p:nvPr>
        </p:nvSpPr>
        <p:spPr/>
        <p:txBody>
          <a:bodyPr/>
          <a:lstStyle/>
          <a:p>
            <a:fld id="{34A33FB1-FE07-45E7-845D-641C44171B92}" type="slidenum">
              <a:rPr lang="ja-JP" altLang="en-US" smtClean="0"/>
              <a:pPr/>
              <a:t>51</a:t>
            </a:fld>
            <a:endParaRPr lang="ja-JP" altLang="en-US"/>
          </a:p>
        </p:txBody>
      </p:sp>
      <p:sp>
        <p:nvSpPr>
          <p:cNvPr id="4" name="サブタイトル 2"/>
          <p:cNvSpPr txBox="1">
            <a:spLocks/>
          </p:cNvSpPr>
          <p:nvPr/>
        </p:nvSpPr>
        <p:spPr>
          <a:xfrm>
            <a:off x="381000" y="630238"/>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endParaRPr lang="ja-JP" altLang="en-US">
              <a:latin typeface="Meiryo Regular"/>
            </a:endParaRPr>
          </a:p>
        </p:txBody>
      </p:sp>
    </p:spTree>
    <p:extLst>
      <p:ext uri="{BB962C8B-B14F-4D97-AF65-F5344CB8AC3E}">
        <p14:creationId xmlns:p14="http://schemas.microsoft.com/office/powerpoint/2010/main" val="33244704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latin typeface="Meiryo Regular"/>
              </a:rPr>
              <a:t>(C) </a:t>
            </a:r>
            <a:r>
              <a:rPr lang="en-US" altLang="ja-JP" dirty="0" err="1">
                <a:latin typeface="Meiryo Regular"/>
              </a:rPr>
              <a:t>Alfasado</a:t>
            </a:r>
            <a:r>
              <a:rPr lang="en-US" altLang="ja-JP" dirty="0">
                <a:latin typeface="Meiryo Regular"/>
              </a:rPr>
              <a:t> Inc.</a:t>
            </a:r>
            <a:endParaRPr lang="ja-JP" altLang="en-US">
              <a:latin typeface="Meiryo Regular"/>
            </a:endParaRPr>
          </a:p>
        </p:txBody>
      </p:sp>
      <p:sp>
        <p:nvSpPr>
          <p:cNvPr id="5" name="スライド番号プレースホルダー 4"/>
          <p:cNvSpPr>
            <a:spLocks noGrp="1"/>
          </p:cNvSpPr>
          <p:nvPr>
            <p:ph type="sldNum" sz="quarter" idx="12"/>
          </p:nvPr>
        </p:nvSpPr>
        <p:spPr/>
        <p:txBody>
          <a:bodyPr/>
          <a:lstStyle/>
          <a:p>
            <a:fld id="{34A33FB1-FE07-45E7-845D-641C44171B92}" type="slidenum">
              <a:rPr lang="ja-JP" altLang="en-US" smtClean="0"/>
              <a:pPr/>
              <a:t>52</a:t>
            </a:fld>
            <a:endParaRPr lang="ja-JP" altLang="en-US"/>
          </a:p>
        </p:txBody>
      </p:sp>
      <p:sp>
        <p:nvSpPr>
          <p:cNvPr id="7" name="タイトル 1"/>
          <p:cNvSpPr>
            <a:spLocks noGrp="1"/>
          </p:cNvSpPr>
          <p:nvPr>
            <p:ph type="ctrTitle"/>
          </p:nvPr>
        </p:nvSpPr>
        <p:spPr>
          <a:xfrm>
            <a:off x="601832" y="401838"/>
            <a:ext cx="5938115" cy="362782"/>
          </a:xfrm>
        </p:spPr>
        <p:txBody>
          <a:bodyPr>
            <a:normAutofit fontScale="90000"/>
          </a:bodyPr>
          <a:lstStyle/>
          <a:p>
            <a:r>
              <a:rPr lang="ja-JP" altLang="en-US" sz="2400" b="1">
                <a:latin typeface="メイリオ" panose="020B0604030504040204" pitchFamily="50" charset="-128"/>
                <a:ea typeface="メイリオ" panose="020B0604030504040204" pitchFamily="50" charset="-128"/>
              </a:rPr>
              <a:t>動作環境（</a:t>
            </a:r>
            <a:r>
              <a:rPr lang="en-US" altLang="ja-JP" sz="2400" b="1">
                <a:latin typeface="メイリオ" panose="020B0604030504040204" pitchFamily="50" charset="-128"/>
                <a:ea typeface="メイリオ" panose="020B0604030504040204" pitchFamily="50" charset="-128"/>
              </a:rPr>
              <a:t>1</a:t>
            </a:r>
            <a:r>
              <a:rPr lang="ja-JP" altLang="en-US" sz="2400" b="1">
                <a:latin typeface="メイリオ" panose="020B0604030504040204" pitchFamily="50" charset="-128"/>
                <a:ea typeface="メイリオ" panose="020B0604030504040204" pitchFamily="50" charset="-128"/>
              </a:rPr>
              <a:t>）</a:t>
            </a:r>
          </a:p>
        </p:txBody>
      </p:sp>
      <p:sp>
        <p:nvSpPr>
          <p:cNvPr id="16" name="テキスト プレースホルダー 1"/>
          <p:cNvSpPr txBox="1">
            <a:spLocks/>
          </p:cNvSpPr>
          <p:nvPr/>
        </p:nvSpPr>
        <p:spPr>
          <a:xfrm>
            <a:off x="654049" y="1020556"/>
            <a:ext cx="8607517" cy="3192216"/>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000" kern="1200">
                <a:solidFill>
                  <a:schemeClr val="tx1"/>
                </a:solidFill>
                <a:latin typeface="Meiryo" charset="-128"/>
                <a:ea typeface="Meiryo" charset="-128"/>
                <a:cs typeface="Meiryo" charset="-128"/>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Meiryo" charset="-128"/>
                <a:ea typeface="Meiryo" charset="-128"/>
                <a:cs typeface="Meiryo" charset="-128"/>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Meiryo" charset="-128"/>
                <a:ea typeface="Meiryo" charset="-128"/>
                <a:cs typeface="Meiryo" charset="-128"/>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Meiryo" charset="-128"/>
                <a:ea typeface="Meiryo" charset="-128"/>
                <a:cs typeface="Meiryo" charset="-128"/>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80000"/>
              </a:lnSpc>
              <a:buNone/>
            </a:pPr>
            <a:r>
              <a:rPr lang="ja-JP" altLang="en-US" sz="1600" b="1"/>
              <a:t>サーバ</a:t>
            </a:r>
            <a:r>
              <a:rPr lang="en" altLang="ja-JP" sz="1600" b="1" dirty="0"/>
              <a:t>OS</a:t>
            </a:r>
          </a:p>
          <a:p>
            <a:r>
              <a:rPr lang="en" altLang="ja-JP" sz="1200" dirty="0"/>
              <a:t>Linux/FreeBSD/MacOS X</a:t>
            </a:r>
            <a:r>
              <a:rPr lang="ja-JP" altLang="en-US" sz="1200"/>
              <a:t>で動作検証済み</a:t>
            </a:r>
          </a:p>
          <a:p>
            <a:r>
              <a:rPr lang="en" altLang="ja-JP" sz="1200" dirty="0"/>
              <a:t>Windows</a:t>
            </a:r>
            <a:r>
              <a:rPr lang="ja-JP" altLang="en-US" sz="1200"/>
              <a:t>については</a:t>
            </a:r>
            <a:r>
              <a:rPr lang="en" altLang="ja-JP" sz="1200" dirty="0"/>
              <a:t>Apache</a:t>
            </a:r>
            <a:r>
              <a:rPr lang="ja-JP" altLang="en-US" sz="1200"/>
              <a:t>での動作検証済み</a:t>
            </a:r>
          </a:p>
          <a:p>
            <a:pPr marL="0" indent="0">
              <a:buNone/>
            </a:pPr>
            <a:r>
              <a:rPr lang="en-US" altLang="ja-JP" sz="1200" dirty="0"/>
              <a:t>※</a:t>
            </a:r>
            <a:r>
              <a:rPr lang="ja-JP" altLang="en-US" sz="1200"/>
              <a:t>基本、</a:t>
            </a:r>
            <a:r>
              <a:rPr lang="en" altLang="ja-JP" sz="1200" dirty="0"/>
              <a:t>OS</a:t>
            </a:r>
            <a:r>
              <a:rPr lang="ja-JP" altLang="en-US" sz="1200"/>
              <a:t>にはさほど依存しませんが、ミドルウェアと</a:t>
            </a:r>
            <a:r>
              <a:rPr lang="en" altLang="ja-JP" sz="1200" dirty="0"/>
              <a:t>PHP</a:t>
            </a:r>
            <a:r>
              <a:rPr lang="ja-JP" altLang="en-US" sz="1200"/>
              <a:t>拡張モジュールの設定をチェック用スクリプトで確認してください。</a:t>
            </a:r>
            <a:endParaRPr lang="en-US" altLang="ja-JP" sz="1200" dirty="0"/>
          </a:p>
          <a:p>
            <a:pPr marL="0" indent="0">
              <a:buNone/>
            </a:pPr>
            <a:endParaRPr lang="en-US" altLang="ja-JP" sz="1200" b="1" dirty="0"/>
          </a:p>
          <a:p>
            <a:pPr marL="0" indent="0">
              <a:buNone/>
            </a:pPr>
            <a:r>
              <a:rPr lang="ja-JP" altLang="en-US" sz="1600" b="1"/>
              <a:t>必須環境</a:t>
            </a:r>
            <a:endParaRPr lang="en-US" altLang="ja-JP" sz="1600" b="1" dirty="0"/>
          </a:p>
          <a:p>
            <a:pPr>
              <a:lnSpc>
                <a:spcPct val="80000"/>
              </a:lnSpc>
            </a:pPr>
            <a:r>
              <a:rPr lang="en" altLang="ja-JP" sz="1200" dirty="0"/>
              <a:t>Apache2.0</a:t>
            </a:r>
            <a:r>
              <a:rPr lang="ja-JP" altLang="en-US" sz="1200"/>
              <a:t>以降または</a:t>
            </a:r>
            <a:r>
              <a:rPr lang="en" altLang="ja-JP" sz="1200" dirty="0" err="1"/>
              <a:t>nginx</a:t>
            </a:r>
            <a:r>
              <a:rPr lang="en" altLang="ja-JP" sz="1200" dirty="0"/>
              <a:t>(IIS</a:t>
            </a:r>
            <a:r>
              <a:rPr lang="ja-JP" altLang="en-US" sz="1200"/>
              <a:t>については動作の確認は行っていますが現段階ではサポート外です</a:t>
            </a:r>
            <a:r>
              <a:rPr lang="en-US" altLang="ja-JP" sz="1200" dirty="0"/>
              <a:t>)</a:t>
            </a:r>
          </a:p>
          <a:p>
            <a:pPr>
              <a:lnSpc>
                <a:spcPct val="80000"/>
              </a:lnSpc>
            </a:pPr>
            <a:r>
              <a:rPr lang="en" altLang="ja-JP" sz="1200" dirty="0"/>
              <a:t>PHP</a:t>
            </a:r>
            <a:r>
              <a:rPr lang="ja-JP" altLang="en-US" sz="1200"/>
              <a:t>バージョン</a:t>
            </a:r>
            <a:r>
              <a:rPr lang="en-US" altLang="ja-JP" sz="1200" dirty="0"/>
              <a:t>7.1</a:t>
            </a:r>
            <a:r>
              <a:rPr lang="ja-JP" altLang="en-US" sz="1200"/>
              <a:t>以降</a:t>
            </a:r>
          </a:p>
          <a:p>
            <a:pPr>
              <a:lnSpc>
                <a:spcPct val="80000"/>
              </a:lnSpc>
            </a:pPr>
            <a:r>
              <a:rPr lang="en" altLang="ja-JP" sz="1200" dirty="0"/>
              <a:t>MySQL 5.6 </a:t>
            </a:r>
            <a:r>
              <a:rPr lang="ja-JP" altLang="en-US" sz="1200"/>
              <a:t>以降</a:t>
            </a:r>
            <a:r>
              <a:rPr lang="en-US" altLang="ja-JP" sz="1200" dirty="0"/>
              <a:t>(*</a:t>
            </a:r>
            <a:r>
              <a:rPr lang="en" altLang="ja-JP" sz="1200" dirty="0"/>
              <a:t>MySQL5.7</a:t>
            </a:r>
            <a:r>
              <a:rPr lang="ja-JP" altLang="en-US" sz="1200"/>
              <a:t>を推奨</a:t>
            </a:r>
            <a:r>
              <a:rPr lang="en-US" altLang="ja-JP" sz="1200" dirty="0"/>
              <a:t>)</a:t>
            </a:r>
            <a:r>
              <a:rPr lang="ja-JP" altLang="en-US" sz="1200"/>
              <a:t>、</a:t>
            </a:r>
            <a:r>
              <a:rPr lang="en" altLang="ja-JP" sz="1200" dirty="0"/>
              <a:t>MariaDB 10.2 </a:t>
            </a:r>
            <a:r>
              <a:rPr lang="ja-JP" altLang="en-US" sz="1200"/>
              <a:t>以降</a:t>
            </a:r>
          </a:p>
          <a:p>
            <a:pPr>
              <a:lnSpc>
                <a:spcPct val="80000"/>
              </a:lnSpc>
            </a:pPr>
            <a:r>
              <a:rPr lang="en" altLang="ja-JP" sz="1200" dirty="0"/>
              <a:t>Libxml2.7.8</a:t>
            </a:r>
            <a:r>
              <a:rPr lang="ja-JP" altLang="en-US" sz="1200"/>
              <a:t>以上</a:t>
            </a:r>
            <a:endParaRPr lang="en-US" altLang="ja-JP" sz="1200" dirty="0"/>
          </a:p>
          <a:p>
            <a:pPr>
              <a:lnSpc>
                <a:spcPct val="80000"/>
              </a:lnSpc>
            </a:pPr>
            <a:endParaRPr lang="en-US" altLang="ja-JP" sz="1200" dirty="0"/>
          </a:p>
          <a:p>
            <a:pPr marL="0" indent="0">
              <a:lnSpc>
                <a:spcPct val="80000"/>
              </a:lnSpc>
              <a:buNone/>
            </a:pPr>
            <a:r>
              <a:rPr lang="ja-JP" altLang="en-US" sz="1400" b="1"/>
              <a:t>　</a:t>
            </a:r>
            <a:endParaRPr lang="ja-JP" altLang="en-US" sz="1200"/>
          </a:p>
        </p:txBody>
      </p:sp>
      <p:sp>
        <p:nvSpPr>
          <p:cNvPr id="8" name="テキスト プレースホルダー 1">
            <a:extLst>
              <a:ext uri="{FF2B5EF4-FFF2-40B4-BE49-F238E27FC236}">
                <a16:creationId xmlns:a16="http://schemas.microsoft.com/office/drawing/2014/main" id="{C88BC059-DE25-E649-B376-75705F3F3962}"/>
              </a:ext>
            </a:extLst>
          </p:cNvPr>
          <p:cNvSpPr txBox="1">
            <a:spLocks/>
          </p:cNvSpPr>
          <p:nvPr/>
        </p:nvSpPr>
        <p:spPr>
          <a:xfrm>
            <a:off x="860424" y="4367421"/>
            <a:ext cx="8185151" cy="1885930"/>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000" kern="1200">
                <a:solidFill>
                  <a:schemeClr val="tx1"/>
                </a:solidFill>
                <a:latin typeface="Meiryo" charset="-128"/>
                <a:ea typeface="Meiryo" charset="-128"/>
                <a:cs typeface="Meiryo" charset="-128"/>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Meiryo" charset="-128"/>
                <a:ea typeface="Meiryo" charset="-128"/>
                <a:cs typeface="Meiryo" charset="-128"/>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Meiryo" charset="-128"/>
                <a:ea typeface="Meiryo" charset="-128"/>
                <a:cs typeface="Meiryo" charset="-128"/>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Meiryo" charset="-128"/>
                <a:ea typeface="Meiryo" charset="-128"/>
                <a:cs typeface="Meiryo" charset="-128"/>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80000"/>
              </a:lnSpc>
              <a:buNone/>
            </a:pPr>
            <a:r>
              <a:rPr lang="en" altLang="ja-JP" sz="1400" b="1" dirty="0"/>
              <a:t>* flush </a:t>
            </a:r>
            <a:r>
              <a:rPr lang="ja-JP" altLang="en-US" sz="1400" b="1"/>
              <a:t>について</a:t>
            </a:r>
            <a:endParaRPr lang="en-US" altLang="ja-JP" sz="1400" b="1" dirty="0"/>
          </a:p>
          <a:p>
            <a:pPr marL="0" indent="0">
              <a:lnSpc>
                <a:spcPct val="80000"/>
              </a:lnSpc>
              <a:buNone/>
            </a:pPr>
            <a:r>
              <a:rPr lang="en" altLang="ja-JP" sz="1200" dirty="0" err="1"/>
              <a:t>PowerCMS</a:t>
            </a:r>
            <a:r>
              <a:rPr lang="en" altLang="ja-JP" sz="1200" dirty="0"/>
              <a:t> X</a:t>
            </a:r>
            <a:r>
              <a:rPr lang="ja-JP" altLang="en-US" sz="1200"/>
              <a:t>では、</a:t>
            </a:r>
            <a:r>
              <a:rPr lang="en" altLang="ja-JP" sz="1200" dirty="0"/>
              <a:t>PHP</a:t>
            </a:r>
            <a:r>
              <a:rPr lang="ja-JP" altLang="en-US" sz="1200"/>
              <a:t>の「</a:t>
            </a:r>
            <a:r>
              <a:rPr lang="en" altLang="ja-JP" sz="1200" dirty="0"/>
              <a:t>flush</a:t>
            </a:r>
            <a:r>
              <a:rPr lang="ja-JP" altLang="en" sz="1200"/>
              <a:t>」</a:t>
            </a:r>
            <a:r>
              <a:rPr lang="ja-JP" altLang="en-US" sz="1200"/>
              <a:t>関数を使ってブラウザにレスポンスを返した後にバックグラウンドで各種処理を行います。</a:t>
            </a:r>
          </a:p>
          <a:p>
            <a:pPr marL="0" indent="0">
              <a:lnSpc>
                <a:spcPct val="80000"/>
              </a:lnSpc>
              <a:buNone/>
            </a:pPr>
            <a:r>
              <a:rPr lang="en" altLang="ja-JP" sz="1200" dirty="0"/>
              <a:t>Apache Handler </a:t>
            </a:r>
            <a:r>
              <a:rPr lang="ja-JP" altLang="en-US" sz="1200"/>
              <a:t>の場合 </a:t>
            </a:r>
            <a:r>
              <a:rPr lang="en" altLang="ja-JP" sz="1200" dirty="0" err="1"/>
              <a:t>mod_gzip</a:t>
            </a:r>
            <a:r>
              <a:rPr lang="en" altLang="ja-JP" sz="1200" dirty="0"/>
              <a:t> </a:t>
            </a:r>
            <a:r>
              <a:rPr lang="ja-JP" altLang="en-US" sz="1200"/>
              <a:t>のような </a:t>
            </a:r>
            <a:r>
              <a:rPr lang="en" altLang="ja-JP" sz="1200" dirty="0"/>
              <a:t>Apache </a:t>
            </a:r>
            <a:r>
              <a:rPr lang="ja-JP" altLang="en-US" sz="1200"/>
              <a:t>用のサーバーモジュールはそれ自体がバッファリングを行いますので 管理画面においては </a:t>
            </a:r>
            <a:r>
              <a:rPr lang="en" altLang="ja-JP" sz="1200" dirty="0" err="1"/>
              <a:t>mod_gzip</a:t>
            </a:r>
            <a:r>
              <a:rPr lang="ja-JP" altLang="en-US" sz="1200"/>
              <a:t>は無効化してください。また、</a:t>
            </a:r>
            <a:r>
              <a:rPr lang="en" altLang="ja-JP" sz="1200" dirty="0"/>
              <a:t>php-fpm</a:t>
            </a:r>
            <a:r>
              <a:rPr lang="ja-JP" altLang="en-US" sz="1200"/>
              <a:t>を利用する場合、</a:t>
            </a:r>
            <a:r>
              <a:rPr lang="en" altLang="ja-JP" sz="1200" dirty="0" err="1"/>
              <a:t>flushpackets</a:t>
            </a:r>
            <a:r>
              <a:rPr lang="en" altLang="ja-JP" sz="1200" dirty="0"/>
              <a:t>, </a:t>
            </a:r>
            <a:r>
              <a:rPr lang="en" altLang="ja-JP" sz="1200" dirty="0" err="1"/>
              <a:t>flushwait</a:t>
            </a:r>
            <a:r>
              <a:rPr lang="en" altLang="ja-JP" sz="1200" dirty="0"/>
              <a:t> </a:t>
            </a:r>
            <a:r>
              <a:rPr lang="ja-JP" altLang="en-US" sz="1200"/>
              <a:t>の設定に注意してください。</a:t>
            </a:r>
          </a:p>
          <a:p>
            <a:pPr marL="0" indent="0">
              <a:lnSpc>
                <a:spcPct val="80000"/>
              </a:lnSpc>
              <a:buNone/>
            </a:pPr>
            <a:r>
              <a:rPr lang="ja-JP" altLang="en-US" sz="1200"/>
              <a:t>設定の例 </a:t>
            </a:r>
            <a:r>
              <a:rPr lang="en-US" altLang="ja-JP" sz="1200" dirty="0"/>
              <a:t>:</a:t>
            </a:r>
          </a:p>
          <a:p>
            <a:pPr marL="0" indent="0">
              <a:lnSpc>
                <a:spcPct val="80000"/>
              </a:lnSpc>
              <a:buNone/>
            </a:pPr>
            <a:r>
              <a:rPr lang="en-US" altLang="ja-JP" sz="1200" dirty="0"/>
              <a:t>&lt;</a:t>
            </a:r>
            <a:r>
              <a:rPr lang="en" altLang="ja-JP" sz="1200" dirty="0"/>
              <a:t>Proxy </a:t>
            </a:r>
            <a:r>
              <a:rPr lang="en" altLang="ja-JP" sz="1200" dirty="0" err="1"/>
              <a:t>unix</a:t>
            </a:r>
            <a:r>
              <a:rPr lang="en" altLang="ja-JP" sz="1200" dirty="0"/>
              <a:t>:/run/php-fpm/</a:t>
            </a:r>
            <a:r>
              <a:rPr lang="en" altLang="ja-JP" sz="1200" dirty="0" err="1"/>
              <a:t>www.sock|fcgi</a:t>
            </a:r>
            <a:r>
              <a:rPr lang="en" altLang="ja-JP" sz="1200" dirty="0"/>
              <a:t>://localhost&gt; </a:t>
            </a:r>
            <a:r>
              <a:rPr lang="en" altLang="ja-JP" sz="1200" dirty="0" err="1"/>
              <a:t>ProxySet</a:t>
            </a:r>
            <a:r>
              <a:rPr lang="en" altLang="ja-JP" sz="1200" dirty="0"/>
              <a:t> </a:t>
            </a:r>
            <a:r>
              <a:rPr lang="en" altLang="ja-JP" sz="1200" dirty="0" err="1"/>
              <a:t>flushpackets</a:t>
            </a:r>
            <a:r>
              <a:rPr lang="en" altLang="ja-JP" sz="1200" dirty="0"/>
              <a:t>=on </a:t>
            </a:r>
            <a:r>
              <a:rPr lang="en" altLang="ja-JP" sz="1200" dirty="0" err="1"/>
              <a:t>flushwait</a:t>
            </a:r>
            <a:r>
              <a:rPr lang="en" altLang="ja-JP" sz="1200" dirty="0"/>
              <a:t>=20 &lt;/Proxy&gt;</a:t>
            </a:r>
            <a:endParaRPr lang="ja-JP" altLang="en-US" sz="1200"/>
          </a:p>
          <a:p>
            <a:pPr marL="0" indent="0">
              <a:lnSpc>
                <a:spcPct val="80000"/>
              </a:lnSpc>
              <a:buNone/>
            </a:pPr>
            <a:endParaRPr lang="ja-JP" altLang="en-US" sz="1200"/>
          </a:p>
        </p:txBody>
      </p:sp>
    </p:spTree>
    <p:extLst>
      <p:ext uri="{BB962C8B-B14F-4D97-AF65-F5344CB8AC3E}">
        <p14:creationId xmlns:p14="http://schemas.microsoft.com/office/powerpoint/2010/main" val="6076073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latin typeface="Meiryo Regular"/>
              </a:rPr>
              <a:t>(C) </a:t>
            </a:r>
            <a:r>
              <a:rPr lang="en-US" altLang="ja-JP" dirty="0" err="1">
                <a:latin typeface="Meiryo Regular"/>
              </a:rPr>
              <a:t>Alfasado</a:t>
            </a:r>
            <a:r>
              <a:rPr lang="en-US" altLang="ja-JP" dirty="0">
                <a:latin typeface="Meiryo Regular"/>
              </a:rPr>
              <a:t> Inc.</a:t>
            </a:r>
            <a:endParaRPr lang="ja-JP" altLang="en-US">
              <a:latin typeface="Meiryo Regular"/>
            </a:endParaRPr>
          </a:p>
        </p:txBody>
      </p:sp>
      <p:sp>
        <p:nvSpPr>
          <p:cNvPr id="5" name="スライド番号プレースホルダー 4"/>
          <p:cNvSpPr>
            <a:spLocks noGrp="1"/>
          </p:cNvSpPr>
          <p:nvPr>
            <p:ph type="sldNum" sz="quarter" idx="12"/>
          </p:nvPr>
        </p:nvSpPr>
        <p:spPr/>
        <p:txBody>
          <a:bodyPr/>
          <a:lstStyle/>
          <a:p>
            <a:fld id="{34A33FB1-FE07-45E7-845D-641C44171B92}" type="slidenum">
              <a:rPr lang="ja-JP" altLang="en-US" smtClean="0"/>
              <a:pPr/>
              <a:t>53</a:t>
            </a:fld>
            <a:endParaRPr lang="ja-JP" altLang="en-US"/>
          </a:p>
        </p:txBody>
      </p:sp>
      <p:sp>
        <p:nvSpPr>
          <p:cNvPr id="7" name="タイトル 1"/>
          <p:cNvSpPr>
            <a:spLocks noGrp="1"/>
          </p:cNvSpPr>
          <p:nvPr>
            <p:ph type="ctrTitle"/>
          </p:nvPr>
        </p:nvSpPr>
        <p:spPr>
          <a:xfrm>
            <a:off x="601832" y="401838"/>
            <a:ext cx="5938115" cy="362782"/>
          </a:xfrm>
        </p:spPr>
        <p:txBody>
          <a:bodyPr>
            <a:normAutofit fontScale="90000"/>
          </a:bodyPr>
          <a:lstStyle/>
          <a:p>
            <a:r>
              <a:rPr lang="ja-JP" altLang="en-US" sz="2400" b="1">
                <a:latin typeface="メイリオ" panose="020B0604030504040204" pitchFamily="50" charset="-128"/>
                <a:ea typeface="メイリオ" panose="020B0604030504040204" pitchFamily="50" charset="-128"/>
              </a:rPr>
              <a:t>動作環境（</a:t>
            </a:r>
            <a:r>
              <a:rPr lang="en-US" altLang="ja-JP" sz="2400" b="1">
                <a:latin typeface="メイリオ" panose="020B0604030504040204" pitchFamily="50" charset="-128"/>
                <a:ea typeface="メイリオ" panose="020B0604030504040204" pitchFamily="50" charset="-128"/>
              </a:rPr>
              <a:t>2</a:t>
            </a:r>
            <a:r>
              <a:rPr lang="ja-JP" altLang="en-US" sz="2400" b="1">
                <a:latin typeface="メイリオ" panose="020B0604030504040204" pitchFamily="50" charset="-128"/>
                <a:ea typeface="メイリオ" panose="020B0604030504040204" pitchFamily="50" charset="-128"/>
              </a:rPr>
              <a:t>）</a:t>
            </a:r>
          </a:p>
        </p:txBody>
      </p:sp>
      <p:sp>
        <p:nvSpPr>
          <p:cNvPr id="16" name="テキスト プレースホルダー 1"/>
          <p:cNvSpPr txBox="1">
            <a:spLocks/>
          </p:cNvSpPr>
          <p:nvPr/>
        </p:nvSpPr>
        <p:spPr>
          <a:xfrm>
            <a:off x="654049" y="1020555"/>
            <a:ext cx="8607517" cy="5034805"/>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000" kern="1200">
                <a:solidFill>
                  <a:schemeClr val="tx1"/>
                </a:solidFill>
                <a:latin typeface="Meiryo" charset="-128"/>
                <a:ea typeface="Meiryo" charset="-128"/>
                <a:cs typeface="Meiryo" charset="-128"/>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Meiryo" charset="-128"/>
                <a:ea typeface="Meiryo" charset="-128"/>
                <a:cs typeface="Meiryo" charset="-128"/>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Meiryo" charset="-128"/>
                <a:ea typeface="Meiryo" charset="-128"/>
                <a:cs typeface="Meiryo" charset="-128"/>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Meiryo" charset="-128"/>
                <a:ea typeface="Meiryo" charset="-128"/>
                <a:cs typeface="Meiryo" charset="-128"/>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 altLang="ja-JP" sz="1600" b="1" dirty="0"/>
              <a:t>PHP</a:t>
            </a:r>
            <a:r>
              <a:rPr lang="ja-JP" altLang="en-US" sz="1600" b="1"/>
              <a:t>拡張モジュール</a:t>
            </a:r>
            <a:endParaRPr lang="en-US" altLang="ja-JP" sz="1600" b="1" dirty="0"/>
          </a:p>
          <a:p>
            <a:pPr marL="0" indent="0">
              <a:buNone/>
            </a:pPr>
            <a:endParaRPr lang="en-US" altLang="ja-JP" b="1" dirty="0"/>
          </a:p>
          <a:p>
            <a:pPr marL="0" indent="0">
              <a:buNone/>
            </a:pPr>
            <a:endParaRPr lang="en-US" altLang="ja-JP" b="1" dirty="0"/>
          </a:p>
          <a:p>
            <a:pPr marL="0" indent="0">
              <a:buNone/>
            </a:pPr>
            <a:endParaRPr lang="en-US" altLang="ja-JP" b="1" dirty="0"/>
          </a:p>
          <a:p>
            <a:pPr marL="0" indent="0">
              <a:buNone/>
            </a:pPr>
            <a:endParaRPr lang="ja-JP" altLang="en-US" b="1"/>
          </a:p>
          <a:p>
            <a:pPr>
              <a:lnSpc>
                <a:spcPct val="80000"/>
              </a:lnSpc>
            </a:pPr>
            <a:endParaRPr lang="en-US" altLang="ja-JP" sz="1200" b="1" dirty="0"/>
          </a:p>
          <a:p>
            <a:pPr>
              <a:lnSpc>
                <a:spcPct val="80000"/>
              </a:lnSpc>
            </a:pPr>
            <a:endParaRPr lang="en-US" altLang="ja-JP" sz="1200" b="1" dirty="0"/>
          </a:p>
          <a:p>
            <a:pPr>
              <a:lnSpc>
                <a:spcPct val="80000"/>
              </a:lnSpc>
            </a:pPr>
            <a:endParaRPr lang="en-US" altLang="ja-JP" sz="1200" b="1" dirty="0"/>
          </a:p>
          <a:p>
            <a:pPr>
              <a:lnSpc>
                <a:spcPct val="80000"/>
              </a:lnSpc>
            </a:pPr>
            <a:endParaRPr lang="en-US" altLang="ja-JP" sz="1200" b="1" dirty="0"/>
          </a:p>
          <a:p>
            <a:pPr>
              <a:lnSpc>
                <a:spcPct val="80000"/>
              </a:lnSpc>
            </a:pPr>
            <a:endParaRPr lang="en-US" altLang="ja-JP" sz="1200" b="1" dirty="0"/>
          </a:p>
          <a:p>
            <a:pPr marL="0" indent="0">
              <a:lnSpc>
                <a:spcPct val="80000"/>
              </a:lnSpc>
              <a:buNone/>
            </a:pPr>
            <a:r>
              <a:rPr lang="ja-JP" altLang="en-US" sz="1600" b="1"/>
              <a:t>一部のプラグインが必要とする外部コマンド</a:t>
            </a:r>
          </a:p>
          <a:p>
            <a:pPr>
              <a:lnSpc>
                <a:spcPct val="80000"/>
              </a:lnSpc>
            </a:pPr>
            <a:r>
              <a:rPr lang="en" altLang="ja-JP" sz="1200" dirty="0"/>
              <a:t>Hyper </a:t>
            </a:r>
            <a:r>
              <a:rPr lang="en" altLang="ja-JP" sz="1200" dirty="0" err="1"/>
              <a:t>Estraier</a:t>
            </a:r>
            <a:r>
              <a:rPr lang="en" altLang="ja-JP" sz="1200" dirty="0"/>
              <a:t> </a:t>
            </a:r>
            <a:r>
              <a:rPr lang="en-US" altLang="ja-JP" sz="1200" dirty="0"/>
              <a:t>(</a:t>
            </a:r>
            <a:r>
              <a:rPr lang="en" altLang="ja-JP" sz="1200" dirty="0" err="1"/>
              <a:t>SearchEstraier</a:t>
            </a:r>
            <a:r>
              <a:rPr lang="ja-JP" altLang="en-US" sz="1200"/>
              <a:t>プラグイン</a:t>
            </a:r>
            <a:r>
              <a:rPr lang="en-US" altLang="ja-JP" sz="1200" dirty="0"/>
              <a:t>)</a:t>
            </a:r>
            <a:endParaRPr lang="en" altLang="ja-JP" sz="1200" dirty="0"/>
          </a:p>
          <a:p>
            <a:pPr>
              <a:lnSpc>
                <a:spcPct val="80000"/>
              </a:lnSpc>
            </a:pPr>
            <a:r>
              <a:rPr lang="en" altLang="ja-JP" sz="1200" dirty="0"/>
              <a:t>LFTP </a:t>
            </a:r>
            <a:r>
              <a:rPr lang="en-US" altLang="ja-JP" sz="1200" dirty="0"/>
              <a:t>(</a:t>
            </a:r>
            <a:r>
              <a:rPr lang="en" altLang="ja-JP" sz="1200" dirty="0"/>
              <a:t>Mirroring</a:t>
            </a:r>
            <a:r>
              <a:rPr lang="ja-JP" altLang="en-US" sz="1200"/>
              <a:t>プラグイン</a:t>
            </a:r>
            <a:r>
              <a:rPr lang="en-US" altLang="ja-JP" sz="1200" dirty="0"/>
              <a:t>)</a:t>
            </a:r>
            <a:endParaRPr lang="ja-JP" altLang="en-US" sz="1200"/>
          </a:p>
        </p:txBody>
      </p:sp>
      <p:graphicFrame>
        <p:nvGraphicFramePr>
          <p:cNvPr id="3" name="表 2">
            <a:extLst>
              <a:ext uri="{FF2B5EF4-FFF2-40B4-BE49-F238E27FC236}">
                <a16:creationId xmlns:a16="http://schemas.microsoft.com/office/drawing/2014/main" id="{66FC1560-DD40-8A4E-87F8-E1485C253A69}"/>
              </a:ext>
            </a:extLst>
          </p:cNvPr>
          <p:cNvGraphicFramePr>
            <a:graphicFrameLocks noGrp="1"/>
          </p:cNvGraphicFramePr>
          <p:nvPr>
            <p:extLst>
              <p:ext uri="{D42A27DB-BD31-4B8C-83A1-F6EECF244321}">
                <p14:modId xmlns:p14="http://schemas.microsoft.com/office/powerpoint/2010/main" val="1142631034"/>
              </p:ext>
            </p:extLst>
          </p:nvPr>
        </p:nvGraphicFramePr>
        <p:xfrm>
          <a:off x="800781" y="1527763"/>
          <a:ext cx="4838019" cy="2617520"/>
        </p:xfrm>
        <a:graphic>
          <a:graphicData uri="http://schemas.openxmlformats.org/drawingml/2006/table">
            <a:tbl>
              <a:tblPr/>
              <a:tblGrid>
                <a:gridCol w="3734722">
                  <a:extLst>
                    <a:ext uri="{9D8B030D-6E8A-4147-A177-3AD203B41FA5}">
                      <a16:colId xmlns:a16="http://schemas.microsoft.com/office/drawing/2014/main" val="34547957"/>
                    </a:ext>
                  </a:extLst>
                </a:gridCol>
                <a:gridCol w="1103297">
                  <a:extLst>
                    <a:ext uri="{9D8B030D-6E8A-4147-A177-3AD203B41FA5}">
                      <a16:colId xmlns:a16="http://schemas.microsoft.com/office/drawing/2014/main" val="3703980694"/>
                    </a:ext>
                  </a:extLst>
                </a:gridCol>
              </a:tblGrid>
              <a:tr h="254528">
                <a:tc>
                  <a:txBody>
                    <a:bodyPr/>
                    <a:lstStyle/>
                    <a:p>
                      <a:pPr algn="l" fontAlgn="t"/>
                      <a:r>
                        <a:rPr lang="en" sz="1300" b="0" i="0" u="none" strike="noStrike" dirty="0">
                          <a:solidFill>
                            <a:schemeClr val="tx1"/>
                          </a:solidFill>
                          <a:effectLst/>
                          <a:latin typeface="Meiryo" panose="020B0604030504040204" pitchFamily="34" charset="-128"/>
                          <a:ea typeface="Meiryo" panose="020B0604030504040204" pitchFamily="34" charset="-128"/>
                          <a:hlinkClick r:id="rId3">
                            <a:extLst>
                              <a:ext uri="{A12FA001-AC4F-418D-AE19-62706E023703}">
                                <ahyp:hlinkClr xmlns:ahyp="http://schemas.microsoft.com/office/drawing/2018/hyperlinkcolor" val="tx"/>
                              </a:ext>
                            </a:extLst>
                          </a:hlinkClick>
                        </a:rPr>
                        <a:t>mbstring</a:t>
                      </a:r>
                      <a:endParaRPr lang="en" sz="1300" b="0" i="0" u="none" dirty="0">
                        <a:solidFill>
                          <a:schemeClr val="tx1"/>
                        </a:solidFill>
                        <a:effectLst/>
                        <a:latin typeface="Meiryo" panose="020B0604030504040204" pitchFamily="34" charset="-128"/>
                        <a:ea typeface="Meiryo" panose="020B0604030504040204" pitchFamily="34" charset="-128"/>
                      </a:endParaRPr>
                    </a:p>
                  </a:txBody>
                  <a:tcPr marL="63632" marR="63632" marT="31816" marB="31816">
                    <a:lnL>
                      <a:noFill/>
                    </a:lnL>
                    <a:lnR>
                      <a:noFill/>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solidFill>
                      <a:srgbClr val="FFFFFF"/>
                    </a:solidFill>
                  </a:tcPr>
                </a:tc>
                <a:tc>
                  <a:txBody>
                    <a:bodyPr/>
                    <a:lstStyle/>
                    <a:p>
                      <a:pPr fontAlgn="t"/>
                      <a:r>
                        <a:rPr lang="ja-JP" altLang="en-US" sz="1300" b="0" i="0">
                          <a:effectLst/>
                          <a:latin typeface="Meiryo" panose="020B0604030504040204" pitchFamily="34" charset="-128"/>
                          <a:ea typeface="Meiryo" panose="020B0604030504040204" pitchFamily="34" charset="-128"/>
                        </a:rPr>
                        <a:t>必須</a:t>
                      </a:r>
                    </a:p>
                  </a:txBody>
                  <a:tcPr marL="63632" marR="63632" marT="31816" marB="31816">
                    <a:lnL>
                      <a:noFill/>
                    </a:lnL>
                    <a:lnR>
                      <a:noFill/>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solidFill>
                      <a:srgbClr val="FFFFFF"/>
                    </a:solidFill>
                  </a:tcPr>
                </a:tc>
                <a:extLst>
                  <a:ext uri="{0D108BD9-81ED-4DB2-BD59-A6C34878D82A}">
                    <a16:rowId xmlns:a16="http://schemas.microsoft.com/office/drawing/2014/main" val="3285244888"/>
                  </a:ext>
                </a:extLst>
              </a:tr>
              <a:tr h="254528">
                <a:tc>
                  <a:txBody>
                    <a:bodyPr/>
                    <a:lstStyle/>
                    <a:p>
                      <a:pPr algn="l" fontAlgn="t"/>
                      <a:r>
                        <a:rPr lang="en" sz="1300" b="0" i="0" u="none" strike="noStrike" dirty="0">
                          <a:solidFill>
                            <a:schemeClr val="tx1"/>
                          </a:solidFill>
                          <a:effectLst/>
                          <a:latin typeface="Meiryo" panose="020B0604030504040204" pitchFamily="34" charset="-128"/>
                          <a:ea typeface="Meiryo" panose="020B0604030504040204" pitchFamily="34" charset="-128"/>
                          <a:hlinkClick r:id="rId4">
                            <a:extLst>
                              <a:ext uri="{A12FA001-AC4F-418D-AE19-62706E023703}">
                                <ahyp:hlinkClr xmlns:ahyp="http://schemas.microsoft.com/office/drawing/2018/hyperlinkcolor" val="tx"/>
                              </a:ext>
                            </a:extLst>
                          </a:hlinkClick>
                        </a:rPr>
                        <a:t>DOMDocument</a:t>
                      </a:r>
                      <a:endParaRPr lang="en" sz="1300" b="0" i="0" u="none" dirty="0">
                        <a:solidFill>
                          <a:schemeClr val="tx1"/>
                        </a:solidFill>
                        <a:effectLst/>
                        <a:latin typeface="Meiryo" panose="020B0604030504040204" pitchFamily="34" charset="-128"/>
                        <a:ea typeface="Meiryo" panose="020B0604030504040204" pitchFamily="34" charset="-128"/>
                      </a:endParaRPr>
                    </a:p>
                  </a:txBody>
                  <a:tcPr marL="63632" marR="63632" marT="31816" marB="31816">
                    <a:lnL>
                      <a:noFill/>
                    </a:lnL>
                    <a:lnR>
                      <a:noFill/>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solidFill>
                      <a:srgbClr val="FFFFFF"/>
                    </a:solidFill>
                  </a:tcPr>
                </a:tc>
                <a:tc>
                  <a:txBody>
                    <a:bodyPr/>
                    <a:lstStyle/>
                    <a:p>
                      <a:pPr fontAlgn="t"/>
                      <a:r>
                        <a:rPr lang="ja-JP" altLang="en-US" sz="1300" b="0" i="0">
                          <a:effectLst/>
                          <a:latin typeface="Meiryo" panose="020B0604030504040204" pitchFamily="34" charset="-128"/>
                          <a:ea typeface="Meiryo" panose="020B0604030504040204" pitchFamily="34" charset="-128"/>
                        </a:rPr>
                        <a:t>必須</a:t>
                      </a:r>
                    </a:p>
                  </a:txBody>
                  <a:tcPr marL="63632" marR="63632" marT="31816" marB="31816">
                    <a:lnL>
                      <a:noFill/>
                    </a:lnL>
                    <a:lnR>
                      <a:noFill/>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solidFill>
                      <a:srgbClr val="FFFFFF"/>
                    </a:solidFill>
                  </a:tcPr>
                </a:tc>
                <a:extLst>
                  <a:ext uri="{0D108BD9-81ED-4DB2-BD59-A6C34878D82A}">
                    <a16:rowId xmlns:a16="http://schemas.microsoft.com/office/drawing/2014/main" val="2117873061"/>
                  </a:ext>
                </a:extLst>
              </a:tr>
              <a:tr h="254528">
                <a:tc>
                  <a:txBody>
                    <a:bodyPr/>
                    <a:lstStyle/>
                    <a:p>
                      <a:pPr algn="l" fontAlgn="t"/>
                      <a:r>
                        <a:rPr lang="en" sz="1300" b="0" i="0" u="none" strike="noStrike" dirty="0">
                          <a:solidFill>
                            <a:schemeClr val="tx1"/>
                          </a:solidFill>
                          <a:effectLst/>
                          <a:latin typeface="Meiryo" panose="020B0604030504040204" pitchFamily="34" charset="-128"/>
                          <a:ea typeface="Meiryo" panose="020B0604030504040204" pitchFamily="34" charset="-128"/>
                          <a:hlinkClick r:id="rId5">
                            <a:extLst>
                              <a:ext uri="{A12FA001-AC4F-418D-AE19-62706E023703}">
                                <ahyp:hlinkClr xmlns:ahyp="http://schemas.microsoft.com/office/drawing/2018/hyperlinkcolor" val="tx"/>
                              </a:ext>
                            </a:extLst>
                          </a:hlinkClick>
                        </a:rPr>
                        <a:t>libxml</a:t>
                      </a:r>
                      <a:endParaRPr lang="en" sz="1300" b="0" i="0" u="none" dirty="0">
                        <a:solidFill>
                          <a:schemeClr val="tx1"/>
                        </a:solidFill>
                        <a:effectLst/>
                        <a:latin typeface="Meiryo" panose="020B0604030504040204" pitchFamily="34" charset="-128"/>
                        <a:ea typeface="Meiryo" panose="020B0604030504040204" pitchFamily="34" charset="-128"/>
                      </a:endParaRPr>
                    </a:p>
                  </a:txBody>
                  <a:tcPr marL="63632" marR="63632" marT="31816" marB="31816">
                    <a:lnL>
                      <a:noFill/>
                    </a:lnL>
                    <a:lnR>
                      <a:noFill/>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solidFill>
                      <a:srgbClr val="FFFFFF"/>
                    </a:solidFill>
                  </a:tcPr>
                </a:tc>
                <a:tc>
                  <a:txBody>
                    <a:bodyPr/>
                    <a:lstStyle/>
                    <a:p>
                      <a:pPr fontAlgn="t"/>
                      <a:r>
                        <a:rPr lang="ja-JP" altLang="en-US" sz="1300" b="0" i="0">
                          <a:effectLst/>
                          <a:latin typeface="Meiryo" panose="020B0604030504040204" pitchFamily="34" charset="-128"/>
                          <a:ea typeface="Meiryo" panose="020B0604030504040204" pitchFamily="34" charset="-128"/>
                        </a:rPr>
                        <a:t>必須</a:t>
                      </a:r>
                    </a:p>
                  </a:txBody>
                  <a:tcPr marL="63632" marR="63632" marT="31816" marB="31816">
                    <a:lnL>
                      <a:noFill/>
                    </a:lnL>
                    <a:lnR>
                      <a:noFill/>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solidFill>
                      <a:srgbClr val="FFFFFF"/>
                    </a:solidFill>
                  </a:tcPr>
                </a:tc>
                <a:extLst>
                  <a:ext uri="{0D108BD9-81ED-4DB2-BD59-A6C34878D82A}">
                    <a16:rowId xmlns:a16="http://schemas.microsoft.com/office/drawing/2014/main" val="2741344101"/>
                  </a:ext>
                </a:extLst>
              </a:tr>
              <a:tr h="254528">
                <a:tc>
                  <a:txBody>
                    <a:bodyPr/>
                    <a:lstStyle/>
                    <a:p>
                      <a:pPr algn="l" fontAlgn="t"/>
                      <a:r>
                        <a:rPr lang="en" sz="1300" b="0" i="0" u="none" strike="noStrike" dirty="0">
                          <a:solidFill>
                            <a:schemeClr val="tx1"/>
                          </a:solidFill>
                          <a:effectLst/>
                          <a:latin typeface="Meiryo" panose="020B0604030504040204" pitchFamily="34" charset="-128"/>
                          <a:ea typeface="Meiryo" panose="020B0604030504040204" pitchFamily="34" charset="-128"/>
                          <a:hlinkClick r:id="rId6">
                            <a:extLst>
                              <a:ext uri="{A12FA001-AC4F-418D-AE19-62706E023703}">
                                <ahyp:hlinkClr xmlns:ahyp="http://schemas.microsoft.com/office/drawing/2018/hyperlinkcolor" val="tx"/>
                              </a:ext>
                            </a:extLst>
                          </a:hlinkClick>
                        </a:rPr>
                        <a:t>PDO</a:t>
                      </a:r>
                      <a:endParaRPr lang="en" sz="1300" b="0" i="0" u="none" dirty="0">
                        <a:solidFill>
                          <a:schemeClr val="tx1"/>
                        </a:solidFill>
                        <a:effectLst/>
                        <a:latin typeface="Meiryo" panose="020B0604030504040204" pitchFamily="34" charset="-128"/>
                        <a:ea typeface="Meiryo" panose="020B0604030504040204" pitchFamily="34" charset="-128"/>
                      </a:endParaRPr>
                    </a:p>
                  </a:txBody>
                  <a:tcPr marL="63632" marR="63632" marT="31816" marB="31816">
                    <a:lnL>
                      <a:noFill/>
                    </a:lnL>
                    <a:lnR>
                      <a:noFill/>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solidFill>
                      <a:srgbClr val="FFFFFF"/>
                    </a:solidFill>
                  </a:tcPr>
                </a:tc>
                <a:tc>
                  <a:txBody>
                    <a:bodyPr/>
                    <a:lstStyle/>
                    <a:p>
                      <a:pPr fontAlgn="t"/>
                      <a:r>
                        <a:rPr lang="ja-JP" altLang="en-US" sz="1300" b="0" i="0">
                          <a:effectLst/>
                          <a:latin typeface="Meiryo" panose="020B0604030504040204" pitchFamily="34" charset="-128"/>
                          <a:ea typeface="Meiryo" panose="020B0604030504040204" pitchFamily="34" charset="-128"/>
                        </a:rPr>
                        <a:t>必須</a:t>
                      </a:r>
                    </a:p>
                  </a:txBody>
                  <a:tcPr marL="63632" marR="63632" marT="31816" marB="31816">
                    <a:lnL>
                      <a:noFill/>
                    </a:lnL>
                    <a:lnR>
                      <a:noFill/>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solidFill>
                      <a:srgbClr val="FFFFFF"/>
                    </a:solidFill>
                  </a:tcPr>
                </a:tc>
                <a:extLst>
                  <a:ext uri="{0D108BD9-81ED-4DB2-BD59-A6C34878D82A}">
                    <a16:rowId xmlns:a16="http://schemas.microsoft.com/office/drawing/2014/main" val="2507327452"/>
                  </a:ext>
                </a:extLst>
              </a:tr>
              <a:tr h="254528">
                <a:tc>
                  <a:txBody>
                    <a:bodyPr/>
                    <a:lstStyle/>
                    <a:p>
                      <a:pPr algn="l" fontAlgn="t"/>
                      <a:r>
                        <a:rPr lang="en" sz="1300" b="0" i="0" u="none" strike="noStrike" dirty="0">
                          <a:solidFill>
                            <a:schemeClr val="tx1"/>
                          </a:solidFill>
                          <a:effectLst/>
                          <a:latin typeface="Meiryo" panose="020B0604030504040204" pitchFamily="34" charset="-128"/>
                          <a:ea typeface="Meiryo" panose="020B0604030504040204" pitchFamily="34" charset="-128"/>
                          <a:hlinkClick r:id="rId7">
                            <a:extLst>
                              <a:ext uri="{A12FA001-AC4F-418D-AE19-62706E023703}">
                                <ahyp:hlinkClr xmlns:ahyp="http://schemas.microsoft.com/office/drawing/2018/hyperlinkcolor" val="tx"/>
                              </a:ext>
                            </a:extLst>
                          </a:hlinkClick>
                        </a:rPr>
                        <a:t>JSON</a:t>
                      </a:r>
                      <a:endParaRPr lang="en" sz="1300" b="0" i="0" u="none" dirty="0">
                        <a:solidFill>
                          <a:schemeClr val="tx1"/>
                        </a:solidFill>
                        <a:effectLst/>
                        <a:latin typeface="Meiryo" panose="020B0604030504040204" pitchFamily="34" charset="-128"/>
                        <a:ea typeface="Meiryo" panose="020B0604030504040204" pitchFamily="34" charset="-128"/>
                      </a:endParaRPr>
                    </a:p>
                  </a:txBody>
                  <a:tcPr marL="63632" marR="63632" marT="31816" marB="31816">
                    <a:lnL>
                      <a:noFill/>
                    </a:lnL>
                    <a:lnR>
                      <a:noFill/>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solidFill>
                      <a:srgbClr val="FFFFFF"/>
                    </a:solidFill>
                  </a:tcPr>
                </a:tc>
                <a:tc>
                  <a:txBody>
                    <a:bodyPr/>
                    <a:lstStyle/>
                    <a:p>
                      <a:pPr fontAlgn="t"/>
                      <a:r>
                        <a:rPr lang="ja-JP" altLang="en-US" sz="1300" b="0" i="0">
                          <a:effectLst/>
                          <a:latin typeface="Meiryo" panose="020B0604030504040204" pitchFamily="34" charset="-128"/>
                          <a:ea typeface="Meiryo" panose="020B0604030504040204" pitchFamily="34" charset="-128"/>
                        </a:rPr>
                        <a:t>必須</a:t>
                      </a:r>
                    </a:p>
                  </a:txBody>
                  <a:tcPr marL="63632" marR="63632" marT="31816" marB="31816">
                    <a:lnL>
                      <a:noFill/>
                    </a:lnL>
                    <a:lnR>
                      <a:noFill/>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solidFill>
                      <a:srgbClr val="FFFFFF"/>
                    </a:solidFill>
                  </a:tcPr>
                </a:tc>
                <a:extLst>
                  <a:ext uri="{0D108BD9-81ED-4DB2-BD59-A6C34878D82A}">
                    <a16:rowId xmlns:a16="http://schemas.microsoft.com/office/drawing/2014/main" val="3492717871"/>
                  </a:ext>
                </a:extLst>
              </a:tr>
              <a:tr h="254528">
                <a:tc>
                  <a:txBody>
                    <a:bodyPr/>
                    <a:lstStyle/>
                    <a:p>
                      <a:pPr algn="l" fontAlgn="t"/>
                      <a:r>
                        <a:rPr lang="en" sz="1300" b="0" i="0" u="none" strike="noStrike" dirty="0">
                          <a:solidFill>
                            <a:schemeClr val="tx1"/>
                          </a:solidFill>
                          <a:effectLst/>
                          <a:latin typeface="Meiryo" panose="020B0604030504040204" pitchFamily="34" charset="-128"/>
                          <a:ea typeface="Meiryo" panose="020B0604030504040204" pitchFamily="34" charset="-128"/>
                          <a:hlinkClick r:id="rId8">
                            <a:extLst>
                              <a:ext uri="{A12FA001-AC4F-418D-AE19-62706E023703}">
                                <ahyp:hlinkClr xmlns:ahyp="http://schemas.microsoft.com/office/drawing/2018/hyperlinkcolor" val="tx"/>
                              </a:ext>
                            </a:extLst>
                          </a:hlinkClick>
                        </a:rPr>
                        <a:t>SimpleXML</a:t>
                      </a:r>
                      <a:endParaRPr lang="en" sz="1300" b="0" i="0" u="none" dirty="0">
                        <a:solidFill>
                          <a:schemeClr val="tx1"/>
                        </a:solidFill>
                        <a:effectLst/>
                        <a:latin typeface="Meiryo" panose="020B0604030504040204" pitchFamily="34" charset="-128"/>
                        <a:ea typeface="Meiryo" panose="020B0604030504040204" pitchFamily="34" charset="-128"/>
                      </a:endParaRPr>
                    </a:p>
                  </a:txBody>
                  <a:tcPr marL="63632" marR="63632" marT="31816" marB="31816">
                    <a:lnL>
                      <a:noFill/>
                    </a:lnL>
                    <a:lnR>
                      <a:noFill/>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solidFill>
                      <a:srgbClr val="FFFFFF"/>
                    </a:solidFill>
                  </a:tcPr>
                </a:tc>
                <a:tc>
                  <a:txBody>
                    <a:bodyPr/>
                    <a:lstStyle/>
                    <a:p>
                      <a:pPr fontAlgn="t"/>
                      <a:r>
                        <a:rPr lang="ja-JP" altLang="en-US" sz="1300" b="0" i="0">
                          <a:effectLst/>
                          <a:latin typeface="Meiryo" panose="020B0604030504040204" pitchFamily="34" charset="-128"/>
                          <a:ea typeface="Meiryo" panose="020B0604030504040204" pitchFamily="34" charset="-128"/>
                        </a:rPr>
                        <a:t>必須</a:t>
                      </a:r>
                    </a:p>
                  </a:txBody>
                  <a:tcPr marL="63632" marR="63632" marT="31816" marB="31816">
                    <a:lnL>
                      <a:noFill/>
                    </a:lnL>
                    <a:lnR>
                      <a:noFill/>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solidFill>
                      <a:srgbClr val="FFFFFF"/>
                    </a:solidFill>
                  </a:tcPr>
                </a:tc>
                <a:extLst>
                  <a:ext uri="{0D108BD9-81ED-4DB2-BD59-A6C34878D82A}">
                    <a16:rowId xmlns:a16="http://schemas.microsoft.com/office/drawing/2014/main" val="1046978113"/>
                  </a:ext>
                </a:extLst>
              </a:tr>
              <a:tr h="254528">
                <a:tc>
                  <a:txBody>
                    <a:bodyPr/>
                    <a:lstStyle/>
                    <a:p>
                      <a:pPr algn="l" fontAlgn="t"/>
                      <a:r>
                        <a:rPr lang="en" sz="1300" b="0" i="0" u="none" strike="noStrike" dirty="0">
                          <a:solidFill>
                            <a:schemeClr val="tx1"/>
                          </a:solidFill>
                          <a:effectLst/>
                          <a:latin typeface="Meiryo" panose="020B0604030504040204" pitchFamily="34" charset="-128"/>
                          <a:ea typeface="Meiryo" panose="020B0604030504040204" pitchFamily="34" charset="-128"/>
                          <a:hlinkClick r:id="rId9">
                            <a:extLst>
                              <a:ext uri="{A12FA001-AC4F-418D-AE19-62706E023703}">
                                <ahyp:hlinkClr xmlns:ahyp="http://schemas.microsoft.com/office/drawing/2018/hyperlinkcolor" val="tx"/>
                              </a:ext>
                            </a:extLst>
                          </a:hlinkClick>
                        </a:rPr>
                        <a:t>GD</a:t>
                      </a:r>
                      <a:r>
                        <a:rPr lang="en" sz="1300" b="0" i="0" u="none" dirty="0">
                          <a:solidFill>
                            <a:schemeClr val="tx1"/>
                          </a:solidFill>
                          <a:effectLst/>
                          <a:latin typeface="Meiryo" panose="020B0604030504040204" pitchFamily="34" charset="-128"/>
                          <a:ea typeface="Meiryo" panose="020B0604030504040204" pitchFamily="34" charset="-128"/>
                        </a:rPr>
                        <a:t> (JPEG Support/PNG Support)</a:t>
                      </a:r>
                    </a:p>
                  </a:txBody>
                  <a:tcPr marL="63632" marR="63632" marT="31816" marB="31816">
                    <a:lnL>
                      <a:noFill/>
                    </a:lnL>
                    <a:lnR>
                      <a:noFill/>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solidFill>
                      <a:srgbClr val="FFFFFF"/>
                    </a:solidFill>
                  </a:tcPr>
                </a:tc>
                <a:tc>
                  <a:txBody>
                    <a:bodyPr/>
                    <a:lstStyle/>
                    <a:p>
                      <a:pPr fontAlgn="t"/>
                      <a:r>
                        <a:rPr lang="ja-JP" altLang="en-US" sz="1300" b="0" i="0">
                          <a:effectLst/>
                          <a:latin typeface="Meiryo" panose="020B0604030504040204" pitchFamily="34" charset="-128"/>
                          <a:ea typeface="Meiryo" panose="020B0604030504040204" pitchFamily="34" charset="-128"/>
                        </a:rPr>
                        <a:t>必須</a:t>
                      </a:r>
                    </a:p>
                  </a:txBody>
                  <a:tcPr marL="63632" marR="63632" marT="31816" marB="31816">
                    <a:lnL>
                      <a:noFill/>
                    </a:lnL>
                    <a:lnR>
                      <a:noFill/>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solidFill>
                      <a:srgbClr val="FFFFFF"/>
                    </a:solidFill>
                  </a:tcPr>
                </a:tc>
                <a:extLst>
                  <a:ext uri="{0D108BD9-81ED-4DB2-BD59-A6C34878D82A}">
                    <a16:rowId xmlns:a16="http://schemas.microsoft.com/office/drawing/2014/main" val="1303598864"/>
                  </a:ext>
                </a:extLst>
              </a:tr>
              <a:tr h="254528">
                <a:tc>
                  <a:txBody>
                    <a:bodyPr/>
                    <a:lstStyle/>
                    <a:p>
                      <a:pPr algn="l" fontAlgn="t"/>
                      <a:r>
                        <a:rPr lang="en" sz="1300" b="0" i="0" u="none" strike="noStrike" dirty="0">
                          <a:solidFill>
                            <a:schemeClr val="tx1"/>
                          </a:solidFill>
                          <a:effectLst/>
                          <a:latin typeface="Meiryo" panose="020B0604030504040204" pitchFamily="34" charset="-128"/>
                          <a:ea typeface="Meiryo" panose="020B0604030504040204" pitchFamily="34" charset="-128"/>
                          <a:hlinkClick r:id="rId10">
                            <a:extLst>
                              <a:ext uri="{A12FA001-AC4F-418D-AE19-62706E023703}">
                                <ahyp:hlinkClr xmlns:ahyp="http://schemas.microsoft.com/office/drawing/2018/hyperlinkcolor" val="tx"/>
                              </a:ext>
                            </a:extLst>
                          </a:hlinkClick>
                        </a:rPr>
                        <a:t>Zip</a:t>
                      </a:r>
                      <a:endParaRPr lang="en" sz="1300" b="0" i="0" u="none" dirty="0">
                        <a:solidFill>
                          <a:schemeClr val="tx1"/>
                        </a:solidFill>
                        <a:effectLst/>
                        <a:latin typeface="Meiryo" panose="020B0604030504040204" pitchFamily="34" charset="-128"/>
                        <a:ea typeface="Meiryo" panose="020B0604030504040204" pitchFamily="34" charset="-128"/>
                      </a:endParaRPr>
                    </a:p>
                  </a:txBody>
                  <a:tcPr marL="63632" marR="63632" marT="31816" marB="31816">
                    <a:lnL>
                      <a:noFill/>
                    </a:lnL>
                    <a:lnR>
                      <a:noFill/>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solidFill>
                      <a:srgbClr val="FFFFFF"/>
                    </a:solidFill>
                  </a:tcPr>
                </a:tc>
                <a:tc>
                  <a:txBody>
                    <a:bodyPr/>
                    <a:lstStyle/>
                    <a:p>
                      <a:pPr fontAlgn="t"/>
                      <a:r>
                        <a:rPr lang="ja-JP" altLang="en-US" sz="1300" b="0" i="0">
                          <a:effectLst/>
                          <a:latin typeface="Meiryo" panose="020B0604030504040204" pitchFamily="34" charset="-128"/>
                          <a:ea typeface="Meiryo" panose="020B0604030504040204" pitchFamily="34" charset="-128"/>
                        </a:rPr>
                        <a:t>必須</a:t>
                      </a:r>
                    </a:p>
                  </a:txBody>
                  <a:tcPr marL="63632" marR="63632" marT="31816" marB="31816">
                    <a:lnL>
                      <a:noFill/>
                    </a:lnL>
                    <a:lnR>
                      <a:noFill/>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solidFill>
                      <a:srgbClr val="FFFFFF"/>
                    </a:solidFill>
                  </a:tcPr>
                </a:tc>
                <a:extLst>
                  <a:ext uri="{0D108BD9-81ED-4DB2-BD59-A6C34878D82A}">
                    <a16:rowId xmlns:a16="http://schemas.microsoft.com/office/drawing/2014/main" val="2521004716"/>
                  </a:ext>
                </a:extLst>
              </a:tr>
              <a:tr h="254528">
                <a:tc>
                  <a:txBody>
                    <a:bodyPr/>
                    <a:lstStyle/>
                    <a:p>
                      <a:pPr algn="l" fontAlgn="t"/>
                      <a:r>
                        <a:rPr lang="en" sz="1300" b="0" i="0" u="none" strike="noStrike" dirty="0">
                          <a:solidFill>
                            <a:schemeClr val="tx1"/>
                          </a:solidFill>
                          <a:effectLst/>
                          <a:latin typeface="Meiryo" panose="020B0604030504040204" pitchFamily="34" charset="-128"/>
                          <a:ea typeface="Meiryo" panose="020B0604030504040204" pitchFamily="34" charset="-128"/>
                          <a:hlinkClick r:id="rId11">
                            <a:extLst>
                              <a:ext uri="{A12FA001-AC4F-418D-AE19-62706E023703}">
                                <ahyp:hlinkClr xmlns:ahyp="http://schemas.microsoft.com/office/drawing/2018/hyperlinkcolor" val="tx"/>
                              </a:ext>
                            </a:extLst>
                          </a:hlinkClick>
                        </a:rPr>
                        <a:t>Normalizer</a:t>
                      </a:r>
                      <a:endParaRPr lang="en" sz="1300" b="0" i="0" u="none" dirty="0">
                        <a:solidFill>
                          <a:schemeClr val="tx1"/>
                        </a:solidFill>
                        <a:effectLst/>
                        <a:latin typeface="Meiryo" panose="020B0604030504040204" pitchFamily="34" charset="-128"/>
                        <a:ea typeface="Meiryo" panose="020B0604030504040204" pitchFamily="34" charset="-128"/>
                      </a:endParaRPr>
                    </a:p>
                  </a:txBody>
                  <a:tcPr marL="63632" marR="63632" marT="31816" marB="31816">
                    <a:lnL>
                      <a:noFill/>
                    </a:lnL>
                    <a:lnR>
                      <a:noFill/>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solidFill>
                      <a:srgbClr val="FFFFFF"/>
                    </a:solidFill>
                  </a:tcPr>
                </a:tc>
                <a:tc>
                  <a:txBody>
                    <a:bodyPr/>
                    <a:lstStyle/>
                    <a:p>
                      <a:pPr fontAlgn="t"/>
                      <a:r>
                        <a:rPr lang="ja-JP" altLang="en-US" sz="1300" b="0" i="0">
                          <a:effectLst/>
                          <a:latin typeface="Meiryo" panose="020B0604030504040204" pitchFamily="34" charset="-128"/>
                          <a:ea typeface="Meiryo" panose="020B0604030504040204" pitchFamily="34" charset="-128"/>
                        </a:rPr>
                        <a:t>オプション</a:t>
                      </a:r>
                    </a:p>
                  </a:txBody>
                  <a:tcPr marL="63632" marR="63632" marT="31816" marB="31816">
                    <a:lnL>
                      <a:noFill/>
                    </a:lnL>
                    <a:lnR>
                      <a:noFill/>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solidFill>
                      <a:srgbClr val="FFFFFF"/>
                    </a:solidFill>
                  </a:tcPr>
                </a:tc>
                <a:extLst>
                  <a:ext uri="{0D108BD9-81ED-4DB2-BD59-A6C34878D82A}">
                    <a16:rowId xmlns:a16="http://schemas.microsoft.com/office/drawing/2014/main" val="3018976647"/>
                  </a:ext>
                </a:extLst>
              </a:tr>
              <a:tr h="254528">
                <a:tc>
                  <a:txBody>
                    <a:bodyPr/>
                    <a:lstStyle/>
                    <a:p>
                      <a:pPr algn="l" fontAlgn="t"/>
                      <a:r>
                        <a:rPr lang="en" sz="1300" b="0" i="0" u="none" strike="noStrike" dirty="0">
                          <a:solidFill>
                            <a:schemeClr val="tx1"/>
                          </a:solidFill>
                          <a:effectLst/>
                          <a:latin typeface="Meiryo" panose="020B0604030504040204" pitchFamily="34" charset="-128"/>
                          <a:ea typeface="Meiryo" panose="020B0604030504040204" pitchFamily="34" charset="-128"/>
                          <a:hlinkClick r:id="rId12">
                            <a:extLst>
                              <a:ext uri="{A12FA001-AC4F-418D-AE19-62706E023703}">
                                <ahyp:hlinkClr xmlns:ahyp="http://schemas.microsoft.com/office/drawing/2018/hyperlinkcolor" val="tx"/>
                              </a:ext>
                            </a:extLst>
                          </a:hlinkClick>
                        </a:rPr>
                        <a:t>Memcached</a:t>
                      </a:r>
                      <a:endParaRPr lang="en" sz="1300" b="0" i="0" u="none" dirty="0">
                        <a:solidFill>
                          <a:schemeClr val="tx1"/>
                        </a:solidFill>
                        <a:effectLst/>
                        <a:latin typeface="Meiryo" panose="020B0604030504040204" pitchFamily="34" charset="-128"/>
                        <a:ea typeface="Meiryo" panose="020B0604030504040204" pitchFamily="34" charset="-128"/>
                      </a:endParaRPr>
                    </a:p>
                  </a:txBody>
                  <a:tcPr marL="63632" marR="63632" marT="31816" marB="31816">
                    <a:lnL>
                      <a:noFill/>
                    </a:lnL>
                    <a:lnR>
                      <a:noFill/>
                    </a:lnR>
                    <a:lnT w="9525" cap="flat" cmpd="sng" algn="ctr">
                      <a:solidFill>
                        <a:srgbClr val="DEE2E6"/>
                      </a:solidFill>
                      <a:prstDash val="solid"/>
                      <a:round/>
                      <a:headEnd type="none" w="med" len="med"/>
                      <a:tailEnd type="none" w="med" len="med"/>
                    </a:lnT>
                    <a:lnB>
                      <a:noFill/>
                    </a:lnB>
                    <a:solidFill>
                      <a:srgbClr val="FFFFFF"/>
                    </a:solidFill>
                  </a:tcPr>
                </a:tc>
                <a:tc>
                  <a:txBody>
                    <a:bodyPr/>
                    <a:lstStyle/>
                    <a:p>
                      <a:pPr fontAlgn="t"/>
                      <a:r>
                        <a:rPr lang="ja-JP" altLang="en-US" sz="1300" b="0" i="0">
                          <a:effectLst/>
                          <a:latin typeface="Meiryo" panose="020B0604030504040204" pitchFamily="34" charset="-128"/>
                          <a:ea typeface="Meiryo" panose="020B0604030504040204" pitchFamily="34" charset="-128"/>
                        </a:rPr>
                        <a:t>オプション</a:t>
                      </a:r>
                    </a:p>
                  </a:txBody>
                  <a:tcPr marL="63632" marR="63632" marT="31816" marB="31816">
                    <a:lnL>
                      <a:noFill/>
                    </a:lnL>
                    <a:lnR>
                      <a:noFill/>
                    </a:lnR>
                    <a:lnT w="9525" cap="flat" cmpd="sng" algn="ctr">
                      <a:solidFill>
                        <a:srgbClr val="DEE2E6"/>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4189071698"/>
                  </a:ext>
                </a:extLst>
              </a:tr>
            </a:tbl>
          </a:graphicData>
        </a:graphic>
      </p:graphicFrame>
    </p:spTree>
    <p:extLst>
      <p:ext uri="{BB962C8B-B14F-4D97-AF65-F5344CB8AC3E}">
        <p14:creationId xmlns:p14="http://schemas.microsoft.com/office/powerpoint/2010/main" val="19696917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図形グループ 20">
            <a:extLst>
              <a:ext uri="{FF2B5EF4-FFF2-40B4-BE49-F238E27FC236}">
                <a16:creationId xmlns:a16="http://schemas.microsoft.com/office/drawing/2014/main" id="{312063AF-D03A-3D44-8333-21E5F9B6718A}"/>
              </a:ext>
            </a:extLst>
          </p:cNvPr>
          <p:cNvGrpSpPr/>
          <p:nvPr/>
        </p:nvGrpSpPr>
        <p:grpSpPr>
          <a:xfrm>
            <a:off x="0" y="287415"/>
            <a:ext cx="4517571" cy="509335"/>
            <a:chOff x="1681731" y="287415"/>
            <a:chExt cx="3862419" cy="509335"/>
          </a:xfrm>
        </p:grpSpPr>
        <p:sp>
          <p:nvSpPr>
            <p:cNvPr id="31" name="平行四辺形 30">
              <a:extLst>
                <a:ext uri="{FF2B5EF4-FFF2-40B4-BE49-F238E27FC236}">
                  <a16:creationId xmlns:a16="http://schemas.microsoft.com/office/drawing/2014/main" id="{83E8D82E-9B5E-464C-99A3-5E1984D6F8E9}"/>
                </a:ext>
              </a:extLst>
            </p:cNvPr>
            <p:cNvSpPr/>
            <p:nvPr/>
          </p:nvSpPr>
          <p:spPr>
            <a:xfrm rot="10800000">
              <a:off x="2269790" y="287416"/>
              <a:ext cx="3274360" cy="509334"/>
            </a:xfrm>
            <a:prstGeom prst="parallelogram">
              <a:avLst>
                <a:gd name="adj" fmla="val 63125"/>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Regular"/>
              </a:endParaRPr>
            </a:p>
          </p:txBody>
        </p:sp>
        <p:sp>
          <p:nvSpPr>
            <p:cNvPr id="32" name="平行四辺形 31">
              <a:extLst>
                <a:ext uri="{FF2B5EF4-FFF2-40B4-BE49-F238E27FC236}">
                  <a16:creationId xmlns:a16="http://schemas.microsoft.com/office/drawing/2014/main" id="{BACC962E-57A5-BB46-BD83-401127A7EF14}"/>
                </a:ext>
              </a:extLst>
            </p:cNvPr>
            <p:cNvSpPr/>
            <p:nvPr/>
          </p:nvSpPr>
          <p:spPr>
            <a:xfrm rot="10800000">
              <a:off x="1681731" y="287415"/>
              <a:ext cx="1482179" cy="509334"/>
            </a:xfrm>
            <a:prstGeom prst="parallelogram">
              <a:avLst>
                <a:gd name="adj" fmla="val 0"/>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Regular"/>
              </a:endParaRPr>
            </a:p>
          </p:txBody>
        </p:sp>
      </p:grpSp>
      <p:graphicFrame>
        <p:nvGraphicFramePr>
          <p:cNvPr id="7" name="表 6">
            <a:extLst>
              <a:ext uri="{FF2B5EF4-FFF2-40B4-BE49-F238E27FC236}">
                <a16:creationId xmlns:a16="http://schemas.microsoft.com/office/drawing/2014/main" id="{9DD56109-6E9C-364B-8C25-1D407D74EFD9}"/>
              </a:ext>
            </a:extLst>
          </p:cNvPr>
          <p:cNvGraphicFramePr>
            <a:graphicFrameLocks noGrp="1"/>
          </p:cNvGraphicFramePr>
          <p:nvPr>
            <p:extLst>
              <p:ext uri="{D42A27DB-BD31-4B8C-83A1-F6EECF244321}">
                <p14:modId xmlns:p14="http://schemas.microsoft.com/office/powerpoint/2010/main" val="1331215724"/>
              </p:ext>
            </p:extLst>
          </p:nvPr>
        </p:nvGraphicFramePr>
        <p:xfrm>
          <a:off x="659727" y="1003783"/>
          <a:ext cx="8598724" cy="2582764"/>
        </p:xfrm>
        <a:graphic>
          <a:graphicData uri="http://schemas.openxmlformats.org/drawingml/2006/table">
            <a:tbl>
              <a:tblPr>
                <a:solidFill>
                  <a:srgbClr val="EBF0F7"/>
                </a:solidFill>
                <a:tableStyleId>{5C22544A-7EE6-4342-B048-85BDC9FD1C3A}</a:tableStyleId>
              </a:tblPr>
              <a:tblGrid>
                <a:gridCol w="2693138">
                  <a:extLst>
                    <a:ext uri="{9D8B030D-6E8A-4147-A177-3AD203B41FA5}">
                      <a16:colId xmlns:a16="http://schemas.microsoft.com/office/drawing/2014/main" val="1907759326"/>
                    </a:ext>
                  </a:extLst>
                </a:gridCol>
                <a:gridCol w="3303657">
                  <a:extLst>
                    <a:ext uri="{9D8B030D-6E8A-4147-A177-3AD203B41FA5}">
                      <a16:colId xmlns:a16="http://schemas.microsoft.com/office/drawing/2014/main" val="2920665775"/>
                    </a:ext>
                  </a:extLst>
                </a:gridCol>
                <a:gridCol w="2601929">
                  <a:extLst>
                    <a:ext uri="{9D8B030D-6E8A-4147-A177-3AD203B41FA5}">
                      <a16:colId xmlns:a16="http://schemas.microsoft.com/office/drawing/2014/main" val="4271976886"/>
                    </a:ext>
                  </a:extLst>
                </a:gridCol>
              </a:tblGrid>
              <a:tr h="586028">
                <a:tc>
                  <a:txBody>
                    <a:bodyPr/>
                    <a:lstStyle/>
                    <a:p>
                      <a:pPr algn="ctr"/>
                      <a:r>
                        <a:rPr kumimoji="1" lang="en-US" altLang="ja-JP" sz="2000" b="1">
                          <a:latin typeface="Meiryo" panose="020B0604030504040204" pitchFamily="34" charset="-128"/>
                          <a:ea typeface="Meiryo" panose="020B0604030504040204" pitchFamily="34" charset="-128"/>
                        </a:rPr>
                        <a:t>Single</a:t>
                      </a:r>
                      <a:endParaRPr kumimoji="1" lang="ja-JP" altLang="en-US" sz="2000" b="1">
                        <a:latin typeface="Meiryo" panose="020B0604030504040204" pitchFamily="34" charset="-128"/>
                        <a:ea typeface="Meiryo" panose="020B0604030504040204" pitchFamily="34" charset="-128"/>
                      </a:endParaRPr>
                    </a:p>
                  </a:txBody>
                  <a:tcPr marT="108000" marB="108000" anchor="ctr"/>
                </a:tc>
                <a:tc>
                  <a:txBody>
                    <a:bodyPr/>
                    <a:lstStyle/>
                    <a:p>
                      <a:pPr algn="ctr"/>
                      <a:r>
                        <a:rPr kumimoji="1" lang="en-US" altLang="ja-JP" sz="2400" b="1">
                          <a:latin typeface="Meiryo" panose="020B0604030504040204" pitchFamily="34" charset="-128"/>
                          <a:ea typeface="Meiryo" panose="020B0604030504040204" pitchFamily="34" charset="-128"/>
                        </a:rPr>
                        <a:t>Multi</a:t>
                      </a:r>
                      <a:endParaRPr kumimoji="1" lang="ja-JP" altLang="en-US" sz="2400" b="1">
                        <a:latin typeface="Meiryo" panose="020B0604030504040204" pitchFamily="34" charset="-128"/>
                        <a:ea typeface="Meiryo" panose="020B0604030504040204" pitchFamily="34" charset="-128"/>
                      </a:endParaRPr>
                    </a:p>
                  </a:txBody>
                  <a:tcPr marT="108000" marB="108000" anchor="ctr"/>
                </a:tc>
                <a:tc>
                  <a:txBody>
                    <a:bodyPr/>
                    <a:lstStyle/>
                    <a:p>
                      <a:pPr algn="ctr"/>
                      <a:r>
                        <a:rPr kumimoji="1" lang="en-US" altLang="ja-JP" sz="2000" b="1">
                          <a:latin typeface="Meiryo" panose="020B0604030504040204" pitchFamily="34" charset="-128"/>
                          <a:ea typeface="Meiryo" panose="020B0604030504040204" pitchFamily="34" charset="-128"/>
                        </a:rPr>
                        <a:t>Unlimited</a:t>
                      </a:r>
                      <a:endParaRPr kumimoji="1" lang="ja-JP" altLang="en-US" sz="2000" b="1">
                        <a:latin typeface="Meiryo" panose="020B0604030504040204" pitchFamily="34" charset="-128"/>
                        <a:ea typeface="Meiryo" panose="020B0604030504040204" pitchFamily="34" charset="-128"/>
                      </a:endParaRPr>
                    </a:p>
                  </a:txBody>
                  <a:tcPr marT="108000" marB="108000" anchor="ctr"/>
                </a:tc>
                <a:extLst>
                  <a:ext uri="{0D108BD9-81ED-4DB2-BD59-A6C34878D82A}">
                    <a16:rowId xmlns:a16="http://schemas.microsoft.com/office/drawing/2014/main" val="1974446513"/>
                  </a:ext>
                </a:extLst>
              </a:tr>
              <a:tr h="586028">
                <a:tc>
                  <a:txBody>
                    <a:bodyPr/>
                    <a:lstStyle/>
                    <a:p>
                      <a:pPr algn="ctr"/>
                      <a:r>
                        <a:rPr kumimoji="1" lang="ja-JP" altLang="en-US" sz="1800" b="0" i="0" kern="1200">
                          <a:solidFill>
                            <a:schemeClr val="dk1"/>
                          </a:solidFill>
                          <a:effectLst/>
                          <a:latin typeface="Meiryo" panose="020B0604030504040204" pitchFamily="34" charset="-128"/>
                          <a:ea typeface="Meiryo" panose="020B0604030504040204" pitchFamily="34" charset="-128"/>
                          <a:cs typeface="+mn-cs"/>
                        </a:rPr>
                        <a:t>サーバ台数</a:t>
                      </a:r>
                      <a:r>
                        <a:rPr kumimoji="1" lang="en-US" altLang="ja-JP" sz="1800" b="0" i="0" kern="1200">
                          <a:solidFill>
                            <a:schemeClr val="dk1"/>
                          </a:solidFill>
                          <a:effectLst/>
                          <a:latin typeface="Meiryo" panose="020B0604030504040204" pitchFamily="34" charset="-128"/>
                          <a:ea typeface="Meiryo" panose="020B0604030504040204" pitchFamily="34" charset="-128"/>
                          <a:cs typeface="+mn-cs"/>
                        </a:rPr>
                        <a:t> 1</a:t>
                      </a:r>
                      <a:r>
                        <a:rPr kumimoji="1" lang="ja-JP" altLang="en-US" sz="1800" b="0" i="0" kern="1200">
                          <a:solidFill>
                            <a:schemeClr val="dk1"/>
                          </a:solidFill>
                          <a:effectLst/>
                          <a:latin typeface="Meiryo" panose="020B0604030504040204" pitchFamily="34" charset="-128"/>
                          <a:ea typeface="Meiryo" panose="020B0604030504040204" pitchFamily="34" charset="-128"/>
                          <a:cs typeface="+mn-cs"/>
                        </a:rPr>
                        <a:t>台</a:t>
                      </a:r>
                      <a:endParaRPr kumimoji="1" lang="ja-JP" altLang="en-US" sz="1800">
                        <a:latin typeface="Meiryo" panose="020B0604030504040204" pitchFamily="34" charset="-128"/>
                        <a:ea typeface="Meiryo" panose="020B0604030504040204" pitchFamily="34" charset="-128"/>
                      </a:endParaRPr>
                    </a:p>
                  </a:txBody>
                  <a:tcPr marT="108000" marB="108000" anchor="ctr"/>
                </a:tc>
                <a:tc>
                  <a:txBody>
                    <a:bodyPr/>
                    <a:lstStyle/>
                    <a:p>
                      <a:pPr algn="ctr"/>
                      <a:r>
                        <a:rPr kumimoji="1" lang="ja-JP" altLang="en-US" sz="1800" b="0" i="0" kern="1200">
                          <a:solidFill>
                            <a:schemeClr val="dk1"/>
                          </a:solidFill>
                          <a:effectLst/>
                          <a:latin typeface="Meiryo" panose="020B0604030504040204" pitchFamily="34" charset="-128"/>
                          <a:ea typeface="Meiryo" panose="020B0604030504040204" pitchFamily="34" charset="-128"/>
                          <a:cs typeface="+mn-cs"/>
                        </a:rPr>
                        <a:t>サーバ台数</a:t>
                      </a:r>
                      <a:r>
                        <a:rPr kumimoji="1" lang="en-US" altLang="ja-JP" sz="1800" b="0" i="0" kern="1200">
                          <a:solidFill>
                            <a:schemeClr val="dk1"/>
                          </a:solidFill>
                          <a:effectLst/>
                          <a:latin typeface="Meiryo" panose="020B0604030504040204" pitchFamily="34" charset="-128"/>
                          <a:ea typeface="Meiryo" panose="020B0604030504040204" pitchFamily="34" charset="-128"/>
                          <a:cs typeface="+mn-cs"/>
                        </a:rPr>
                        <a:t> </a:t>
                      </a:r>
                      <a:r>
                        <a:rPr kumimoji="1" lang="en-US" altLang="ja-JP" sz="2400" b="1" i="0" kern="1200">
                          <a:solidFill>
                            <a:srgbClr val="FF0000"/>
                          </a:solidFill>
                          <a:effectLst/>
                          <a:latin typeface="Meiryo" panose="020B0604030504040204" pitchFamily="34" charset="-128"/>
                          <a:ea typeface="Meiryo" panose="020B0604030504040204" pitchFamily="34" charset="-128"/>
                          <a:cs typeface="+mn-cs"/>
                        </a:rPr>
                        <a:t>5</a:t>
                      </a:r>
                      <a:r>
                        <a:rPr kumimoji="1" lang="ja-JP" altLang="en-US" sz="1800" b="0" i="0" kern="1200">
                          <a:solidFill>
                            <a:schemeClr val="dk1"/>
                          </a:solidFill>
                          <a:effectLst/>
                          <a:latin typeface="Meiryo" panose="020B0604030504040204" pitchFamily="34" charset="-128"/>
                          <a:ea typeface="Meiryo" panose="020B0604030504040204" pitchFamily="34" charset="-128"/>
                          <a:cs typeface="+mn-cs"/>
                        </a:rPr>
                        <a:t>台まで</a:t>
                      </a:r>
                      <a:endParaRPr kumimoji="1" lang="ja-JP" altLang="en-US" sz="1800">
                        <a:latin typeface="Meiryo" panose="020B0604030504040204" pitchFamily="34" charset="-128"/>
                        <a:ea typeface="Meiryo" panose="020B0604030504040204" pitchFamily="34" charset="-128"/>
                      </a:endParaRPr>
                    </a:p>
                  </a:txBody>
                  <a:tcPr marT="108000" marB="108000" anchor="ctr"/>
                </a:tc>
                <a:tc>
                  <a:txBody>
                    <a:bodyPr/>
                    <a:lstStyle/>
                    <a:p>
                      <a:pPr algn="ctr"/>
                      <a:r>
                        <a:rPr kumimoji="1" lang="ja-JP" altLang="en-US" sz="1800" b="0" i="0" kern="1200">
                          <a:solidFill>
                            <a:schemeClr val="dk1"/>
                          </a:solidFill>
                          <a:effectLst/>
                          <a:latin typeface="Meiryo" panose="020B0604030504040204" pitchFamily="34" charset="-128"/>
                          <a:ea typeface="Meiryo" panose="020B0604030504040204" pitchFamily="34" charset="-128"/>
                          <a:cs typeface="+mn-cs"/>
                        </a:rPr>
                        <a:t>サーバ台数</a:t>
                      </a:r>
                      <a:r>
                        <a:rPr kumimoji="1" lang="en-US" altLang="ja-JP" sz="1800" b="0" i="0" kern="1200">
                          <a:solidFill>
                            <a:schemeClr val="dk1"/>
                          </a:solidFill>
                          <a:effectLst/>
                          <a:latin typeface="Meiryo" panose="020B0604030504040204" pitchFamily="34" charset="-128"/>
                          <a:ea typeface="Meiryo" panose="020B0604030504040204" pitchFamily="34" charset="-128"/>
                          <a:cs typeface="+mn-cs"/>
                        </a:rPr>
                        <a:t> </a:t>
                      </a:r>
                      <a:r>
                        <a:rPr kumimoji="1" lang="ja-JP" altLang="en-US" sz="1800" b="0" i="0" kern="1200">
                          <a:solidFill>
                            <a:schemeClr val="dk1"/>
                          </a:solidFill>
                          <a:effectLst/>
                          <a:latin typeface="Meiryo" panose="020B0604030504040204" pitchFamily="34" charset="-128"/>
                          <a:ea typeface="Meiryo" panose="020B0604030504040204" pitchFamily="34" charset="-128"/>
                          <a:cs typeface="+mn-cs"/>
                        </a:rPr>
                        <a:t>無制限</a:t>
                      </a:r>
                      <a:endParaRPr kumimoji="1" lang="ja-JP" altLang="en-US" sz="1800">
                        <a:latin typeface="Meiryo" panose="020B0604030504040204" pitchFamily="34" charset="-128"/>
                        <a:ea typeface="Meiryo" panose="020B0604030504040204" pitchFamily="34" charset="-128"/>
                      </a:endParaRPr>
                    </a:p>
                  </a:txBody>
                  <a:tcPr marT="108000" marB="108000" anchor="ctr"/>
                </a:tc>
                <a:extLst>
                  <a:ext uri="{0D108BD9-81ED-4DB2-BD59-A6C34878D82A}">
                    <a16:rowId xmlns:a16="http://schemas.microsoft.com/office/drawing/2014/main" val="3335020024"/>
                  </a:ext>
                </a:extLst>
              </a:tr>
              <a:tr h="586028">
                <a:tc>
                  <a:txBody>
                    <a:bodyPr/>
                    <a:lstStyle/>
                    <a:p>
                      <a:pPr algn="ctr"/>
                      <a:r>
                        <a:rPr kumimoji="1" lang="en-US" altLang="ja-JP" sz="2000" b="1" i="0" kern="1200" dirty="0">
                          <a:solidFill>
                            <a:srgbClr val="0070C0"/>
                          </a:solidFill>
                          <a:effectLst/>
                          <a:latin typeface="Meiryo" panose="020B0604030504040204" pitchFamily="34" charset="-128"/>
                          <a:ea typeface="Meiryo" panose="020B0604030504040204" pitchFamily="34" charset="-128"/>
                          <a:cs typeface="+mn-cs"/>
                        </a:rPr>
                        <a:t>66</a:t>
                      </a:r>
                      <a:r>
                        <a:rPr kumimoji="1" lang="ja-JP" altLang="en-US" sz="1600" b="1" i="0" kern="1200">
                          <a:solidFill>
                            <a:srgbClr val="0070C0"/>
                          </a:solidFill>
                          <a:effectLst/>
                          <a:latin typeface="Meiryo" panose="020B0604030504040204" pitchFamily="34" charset="-128"/>
                          <a:ea typeface="Meiryo" panose="020B0604030504040204" pitchFamily="34" charset="-128"/>
                          <a:cs typeface="+mn-cs"/>
                        </a:rPr>
                        <a:t>万円</a:t>
                      </a:r>
                      <a:endParaRPr kumimoji="1" lang="ja-JP" altLang="en-US" sz="1600">
                        <a:latin typeface="Meiryo" panose="020B0604030504040204" pitchFamily="34" charset="-128"/>
                        <a:ea typeface="Meiryo" panose="020B0604030504040204" pitchFamily="34" charset="-128"/>
                      </a:endParaRPr>
                    </a:p>
                  </a:txBody>
                  <a:tcPr marT="108000" marB="108000" anchor="ctr"/>
                </a:tc>
                <a:tc>
                  <a:txBody>
                    <a:bodyPr/>
                    <a:lstStyle/>
                    <a:p>
                      <a:pPr algn="ctr"/>
                      <a:r>
                        <a:rPr kumimoji="1" lang="en-US" altLang="ja-JP" sz="2200" b="1" dirty="0">
                          <a:solidFill>
                            <a:srgbClr val="FF0000"/>
                          </a:solidFill>
                          <a:latin typeface="Meiryo" panose="020B0604030504040204" pitchFamily="34" charset="-128"/>
                          <a:ea typeface="Meiryo" panose="020B0604030504040204" pitchFamily="34" charset="-128"/>
                        </a:rPr>
                        <a:t>132</a:t>
                      </a:r>
                      <a:r>
                        <a:rPr kumimoji="1" lang="ja-JP" altLang="en-US" sz="1600" b="1">
                          <a:solidFill>
                            <a:srgbClr val="FF0000"/>
                          </a:solidFill>
                          <a:latin typeface="Meiryo" panose="020B0604030504040204" pitchFamily="34" charset="-128"/>
                          <a:ea typeface="Meiryo" panose="020B0604030504040204" pitchFamily="34" charset="-128"/>
                        </a:rPr>
                        <a:t>万円</a:t>
                      </a:r>
                    </a:p>
                  </a:txBody>
                  <a:tcPr marT="108000" marB="108000" anchor="ctr"/>
                </a:tc>
                <a:tc>
                  <a:txBody>
                    <a:bodyPr/>
                    <a:lstStyle/>
                    <a:p>
                      <a:pPr algn="ctr"/>
                      <a:r>
                        <a:rPr kumimoji="1" lang="en-US" altLang="ja-JP" sz="2000" b="1" i="0" kern="1200" dirty="0">
                          <a:solidFill>
                            <a:srgbClr val="0070C0"/>
                          </a:solidFill>
                          <a:effectLst/>
                          <a:latin typeface="Meiryo" panose="020B0604030504040204" pitchFamily="34" charset="-128"/>
                          <a:ea typeface="Meiryo" panose="020B0604030504040204" pitchFamily="34" charset="-128"/>
                          <a:cs typeface="+mn-cs"/>
                        </a:rPr>
                        <a:t>264</a:t>
                      </a:r>
                      <a:r>
                        <a:rPr kumimoji="1" lang="ja-JP" altLang="en-US" sz="1600" b="1" i="0" kern="1200">
                          <a:solidFill>
                            <a:srgbClr val="0070C0"/>
                          </a:solidFill>
                          <a:effectLst/>
                          <a:latin typeface="Meiryo" panose="020B0604030504040204" pitchFamily="34" charset="-128"/>
                          <a:ea typeface="Meiryo" panose="020B0604030504040204" pitchFamily="34" charset="-128"/>
                          <a:cs typeface="+mn-cs"/>
                        </a:rPr>
                        <a:t>万円</a:t>
                      </a:r>
                      <a:endParaRPr kumimoji="1" lang="ja-JP" altLang="en-US" sz="1600">
                        <a:latin typeface="Meiryo" panose="020B0604030504040204" pitchFamily="34" charset="-128"/>
                        <a:ea typeface="Meiryo" panose="020B0604030504040204" pitchFamily="34" charset="-128"/>
                      </a:endParaRPr>
                    </a:p>
                  </a:txBody>
                  <a:tcPr marT="108000" marB="108000" anchor="ctr"/>
                </a:tc>
                <a:extLst>
                  <a:ext uri="{0D108BD9-81ED-4DB2-BD59-A6C34878D82A}">
                    <a16:rowId xmlns:a16="http://schemas.microsoft.com/office/drawing/2014/main" val="3507393055"/>
                  </a:ext>
                </a:extLst>
              </a:tr>
              <a:tr h="824680">
                <a:tc>
                  <a:txBody>
                    <a:bodyPr/>
                    <a:lstStyle/>
                    <a:p>
                      <a:pPr algn="ctr"/>
                      <a:r>
                        <a:rPr kumimoji="1" lang="ja-JP" altLang="en-US" sz="1400" b="0" i="0" kern="1200">
                          <a:solidFill>
                            <a:schemeClr val="dk1"/>
                          </a:solidFill>
                          <a:effectLst/>
                          <a:latin typeface="Meiryo" panose="020B0604030504040204" pitchFamily="34" charset="-128"/>
                          <a:ea typeface="Meiryo" panose="020B0604030504040204" pitchFamily="34" charset="-128"/>
                          <a:cs typeface="+mn-cs"/>
                        </a:rPr>
                        <a:t>メールサポート</a:t>
                      </a:r>
                      <a:endParaRPr kumimoji="1" lang="ja-JP" altLang="en-US" sz="1400">
                        <a:latin typeface="Meiryo" panose="020B0604030504040204" pitchFamily="34" charset="-128"/>
                        <a:ea typeface="Meiryo" panose="020B0604030504040204" pitchFamily="34" charset="-128"/>
                      </a:endParaRPr>
                    </a:p>
                  </a:txBody>
                  <a:tcPr marT="108000" marB="108000" anchor="ctr"/>
                </a:tc>
                <a:tc>
                  <a:txBody>
                    <a:bodyPr/>
                    <a:lstStyle/>
                    <a:p>
                      <a:pPr algn="ctr"/>
                      <a:r>
                        <a:rPr kumimoji="1" lang="en" altLang="ja-JP" sz="1400" b="0" i="0" kern="1200">
                          <a:solidFill>
                            <a:schemeClr val="dk1"/>
                          </a:solidFill>
                          <a:effectLst/>
                          <a:latin typeface="Meiryo" panose="020B0604030504040204" pitchFamily="34" charset="-128"/>
                          <a:ea typeface="Meiryo" panose="020B0604030504040204" pitchFamily="34" charset="-128"/>
                          <a:cs typeface="+mn-cs"/>
                        </a:rPr>
                        <a:t>Backlog </a:t>
                      </a:r>
                      <a:r>
                        <a:rPr kumimoji="1" lang="ja-JP" altLang="en-US" sz="1400" b="0" i="0" kern="1200">
                          <a:solidFill>
                            <a:schemeClr val="dk1"/>
                          </a:solidFill>
                          <a:effectLst/>
                          <a:latin typeface="Meiryo" panose="020B0604030504040204" pitchFamily="34" charset="-128"/>
                          <a:ea typeface="Meiryo" panose="020B0604030504040204" pitchFamily="34" charset="-128"/>
                          <a:cs typeface="+mn-cs"/>
                        </a:rPr>
                        <a:t>の専用プロジェクト</a:t>
                      </a:r>
                      <a:br>
                        <a:rPr kumimoji="1" lang="en-US" altLang="ja-JP" sz="1400" b="0" i="0" kern="1200">
                          <a:solidFill>
                            <a:schemeClr val="dk1"/>
                          </a:solidFill>
                          <a:effectLst/>
                          <a:latin typeface="Meiryo" panose="020B0604030504040204" pitchFamily="34" charset="-128"/>
                          <a:ea typeface="Meiryo" panose="020B0604030504040204" pitchFamily="34" charset="-128"/>
                          <a:cs typeface="+mn-cs"/>
                        </a:rPr>
                      </a:br>
                      <a:r>
                        <a:rPr kumimoji="1" lang="ja-JP" altLang="en-US" sz="1400" b="0" i="0" kern="1200">
                          <a:solidFill>
                            <a:schemeClr val="dk1"/>
                          </a:solidFill>
                          <a:effectLst/>
                          <a:latin typeface="Meiryo" panose="020B0604030504040204" pitchFamily="34" charset="-128"/>
                          <a:ea typeface="Meiryo" panose="020B0604030504040204" pitchFamily="34" charset="-128"/>
                          <a:cs typeface="+mn-cs"/>
                        </a:rPr>
                        <a:t>によるサポート</a:t>
                      </a:r>
                      <a:endParaRPr kumimoji="1" lang="ja-JP" altLang="en-US" sz="1400">
                        <a:latin typeface="Meiryo" panose="020B0604030504040204" pitchFamily="34" charset="-128"/>
                        <a:ea typeface="Meiryo" panose="020B0604030504040204" pitchFamily="34" charset="-128"/>
                      </a:endParaRPr>
                    </a:p>
                  </a:txBody>
                  <a:tcPr marT="108000" marB="108000" anchor="ctr"/>
                </a:tc>
                <a:tc>
                  <a:txBody>
                    <a:bodyPr/>
                    <a:lstStyle/>
                    <a:p>
                      <a:pPr algn="ctr"/>
                      <a:r>
                        <a:rPr kumimoji="1" lang="en" altLang="ja-JP" sz="1400" b="0" i="0" kern="1200" dirty="0">
                          <a:solidFill>
                            <a:schemeClr val="dk1"/>
                          </a:solidFill>
                          <a:effectLst/>
                          <a:latin typeface="Meiryo" panose="020B0604030504040204" pitchFamily="34" charset="-128"/>
                          <a:ea typeface="Meiryo" panose="020B0604030504040204" pitchFamily="34" charset="-128"/>
                          <a:cs typeface="+mn-cs"/>
                        </a:rPr>
                        <a:t>Backlog </a:t>
                      </a:r>
                      <a:r>
                        <a:rPr kumimoji="1" lang="ja-JP" altLang="en-US" sz="1400" b="0" i="0" kern="1200">
                          <a:solidFill>
                            <a:schemeClr val="dk1"/>
                          </a:solidFill>
                          <a:effectLst/>
                          <a:latin typeface="Meiryo" panose="020B0604030504040204" pitchFamily="34" charset="-128"/>
                          <a:ea typeface="Meiryo" panose="020B0604030504040204" pitchFamily="34" charset="-128"/>
                          <a:cs typeface="+mn-cs"/>
                        </a:rPr>
                        <a:t>の専用プロジェクトによるサポート</a:t>
                      </a:r>
                      <a:endParaRPr kumimoji="1" lang="ja-JP" altLang="en-US" sz="1400">
                        <a:latin typeface="Meiryo" panose="020B0604030504040204" pitchFamily="34" charset="-128"/>
                        <a:ea typeface="Meiryo" panose="020B0604030504040204" pitchFamily="34" charset="-128"/>
                      </a:endParaRPr>
                    </a:p>
                  </a:txBody>
                  <a:tcPr marT="108000" marB="108000" anchor="ctr"/>
                </a:tc>
                <a:extLst>
                  <a:ext uri="{0D108BD9-81ED-4DB2-BD59-A6C34878D82A}">
                    <a16:rowId xmlns:a16="http://schemas.microsoft.com/office/drawing/2014/main" val="2077223477"/>
                  </a:ext>
                </a:extLst>
              </a:tr>
            </a:tbl>
          </a:graphicData>
        </a:graphic>
      </p:graphicFrame>
      <p:sp>
        <p:nvSpPr>
          <p:cNvPr id="12" name="テキスト ボックス 11">
            <a:extLst>
              <a:ext uri="{FF2B5EF4-FFF2-40B4-BE49-F238E27FC236}">
                <a16:creationId xmlns:a16="http://schemas.microsoft.com/office/drawing/2014/main" id="{606B68C0-8912-8D44-8229-F9AB10E9498D}"/>
              </a:ext>
            </a:extLst>
          </p:cNvPr>
          <p:cNvSpPr txBox="1"/>
          <p:nvPr/>
        </p:nvSpPr>
        <p:spPr>
          <a:xfrm>
            <a:off x="2693925" y="4401824"/>
            <a:ext cx="2852063" cy="338554"/>
          </a:xfrm>
          <a:prstGeom prst="rect">
            <a:avLst/>
          </a:prstGeom>
          <a:noFill/>
        </p:spPr>
        <p:txBody>
          <a:bodyPr wrap="none" rtlCol="0">
            <a:spAutoFit/>
          </a:bodyPr>
          <a:lstStyle/>
          <a:p>
            <a:r>
              <a:rPr lang="ja-JP" altLang="en-US" sz="1600" b="1">
                <a:latin typeface="Meiryo" panose="020B0604030504040204" pitchFamily="34" charset="-128"/>
                <a:ea typeface="Meiryo" panose="020B0604030504040204" pitchFamily="34" charset="-128"/>
              </a:rPr>
              <a:t>サポートライセンス（年額）</a:t>
            </a:r>
          </a:p>
        </p:txBody>
      </p:sp>
      <p:sp>
        <p:nvSpPr>
          <p:cNvPr id="8" name="正方形/長方形 7">
            <a:extLst>
              <a:ext uri="{FF2B5EF4-FFF2-40B4-BE49-F238E27FC236}">
                <a16:creationId xmlns:a16="http://schemas.microsoft.com/office/drawing/2014/main" id="{18ADD57D-5F04-0141-82BE-F585F95FD905}"/>
              </a:ext>
            </a:extLst>
          </p:cNvPr>
          <p:cNvSpPr/>
          <p:nvPr/>
        </p:nvSpPr>
        <p:spPr>
          <a:xfrm>
            <a:off x="6793978" y="6104536"/>
            <a:ext cx="2464473" cy="261610"/>
          </a:xfrm>
          <a:prstGeom prst="rect">
            <a:avLst/>
          </a:prstGeom>
        </p:spPr>
        <p:txBody>
          <a:bodyPr wrap="square">
            <a:spAutoFit/>
          </a:bodyPr>
          <a:lstStyle/>
          <a:p>
            <a:pPr algn="r">
              <a:spcAft>
                <a:spcPts val="100"/>
              </a:spcAft>
            </a:pPr>
            <a:r>
              <a:rPr lang="en-US" altLang="ja-JP" sz="1100" dirty="0">
                <a:solidFill>
                  <a:schemeClr val="dk1"/>
                </a:solidFill>
                <a:latin typeface="Meiryo" panose="020B0604030504040204" pitchFamily="34" charset="-128"/>
                <a:ea typeface="Meiryo" panose="020B0604030504040204" pitchFamily="34" charset="-128"/>
              </a:rPr>
              <a:t>※ </a:t>
            </a:r>
            <a:r>
              <a:rPr lang="ja-JP" altLang="en-US" sz="1100">
                <a:solidFill>
                  <a:schemeClr val="dk1"/>
                </a:solidFill>
                <a:latin typeface="Meiryo" panose="020B0604030504040204" pitchFamily="34" charset="-128"/>
                <a:ea typeface="Meiryo" panose="020B0604030504040204" pitchFamily="34" charset="-128"/>
              </a:rPr>
              <a:t>価格はいずれも税込みです</a:t>
            </a:r>
            <a:endParaRPr lang="ja-JP" altLang="en-US" sz="1100">
              <a:solidFill>
                <a:srgbClr val="222222"/>
              </a:solidFill>
              <a:latin typeface="Meiryo" panose="020B0604030504040204" pitchFamily="34" charset="-128"/>
              <a:ea typeface="Meiryo" panose="020B0604030504040204" pitchFamily="34" charset="-128"/>
            </a:endParaRPr>
          </a:p>
        </p:txBody>
      </p:sp>
      <p:graphicFrame>
        <p:nvGraphicFramePr>
          <p:cNvPr id="13" name="表 12">
            <a:extLst>
              <a:ext uri="{FF2B5EF4-FFF2-40B4-BE49-F238E27FC236}">
                <a16:creationId xmlns:a16="http://schemas.microsoft.com/office/drawing/2014/main" id="{92A33F30-A43E-A049-9E22-00E93070F74C}"/>
              </a:ext>
            </a:extLst>
          </p:cNvPr>
          <p:cNvGraphicFramePr>
            <a:graphicFrameLocks noGrp="1"/>
          </p:cNvGraphicFramePr>
          <p:nvPr>
            <p:extLst>
              <p:ext uri="{D42A27DB-BD31-4B8C-83A1-F6EECF244321}">
                <p14:modId xmlns:p14="http://schemas.microsoft.com/office/powerpoint/2010/main" val="3150193572"/>
              </p:ext>
            </p:extLst>
          </p:nvPr>
        </p:nvGraphicFramePr>
        <p:xfrm>
          <a:off x="2443101" y="4780207"/>
          <a:ext cx="5019798" cy="1238964"/>
        </p:xfrm>
        <a:graphic>
          <a:graphicData uri="http://schemas.openxmlformats.org/drawingml/2006/table">
            <a:tbl>
              <a:tblPr bandRow="1">
                <a:tableStyleId>{F5AB1C69-6EDB-4FF4-983F-18BD219EF322}</a:tableStyleId>
              </a:tblPr>
              <a:tblGrid>
                <a:gridCol w="3960047">
                  <a:extLst>
                    <a:ext uri="{9D8B030D-6E8A-4147-A177-3AD203B41FA5}">
                      <a16:colId xmlns:a16="http://schemas.microsoft.com/office/drawing/2014/main" val="1970959634"/>
                    </a:ext>
                  </a:extLst>
                </a:gridCol>
                <a:gridCol w="1059751">
                  <a:extLst>
                    <a:ext uri="{9D8B030D-6E8A-4147-A177-3AD203B41FA5}">
                      <a16:colId xmlns:a16="http://schemas.microsoft.com/office/drawing/2014/main" val="151503433"/>
                    </a:ext>
                  </a:extLst>
                </a:gridCol>
              </a:tblGrid>
              <a:tr h="412988">
                <a:tc>
                  <a:txBody>
                    <a:bodyPr/>
                    <a:lstStyle/>
                    <a:p>
                      <a:pPr algn="l" fontAlgn="b"/>
                      <a:r>
                        <a:rPr kumimoji="1" lang="en" altLang="ja-JP" sz="1800" b="0" i="0" kern="1200" dirty="0">
                          <a:solidFill>
                            <a:schemeClr val="dk1"/>
                          </a:solidFill>
                          <a:effectLst/>
                          <a:latin typeface="Meiryo" panose="020B0604030504040204" pitchFamily="34" charset="-128"/>
                          <a:ea typeface="Meiryo" panose="020B0604030504040204" pitchFamily="34" charset="-128"/>
                          <a:cs typeface="+mn-cs"/>
                        </a:rPr>
                        <a:t>Single</a:t>
                      </a:r>
                      <a:endParaRPr lang="ja-JP" altLang="en-US" sz="1800" b="0" i="0" u="none" strike="noStrike">
                        <a:solidFill>
                          <a:srgbClr val="000000"/>
                        </a:solidFill>
                        <a:effectLst/>
                        <a:latin typeface="Meiryo" panose="020B0604030504040204" pitchFamily="34" charset="-128"/>
                        <a:ea typeface="Meiryo" panose="020B0604030504040204" pitchFamily="34" charset="-128"/>
                      </a:endParaRPr>
                    </a:p>
                  </a:txBody>
                  <a:tcPr marL="9525" marR="9525" marT="9525" marB="0" anchor="b">
                    <a:noFill/>
                  </a:tcPr>
                </a:tc>
                <a:tc>
                  <a:txBody>
                    <a:bodyPr/>
                    <a:lstStyle/>
                    <a:p>
                      <a:pPr algn="r" fontAlgn="b"/>
                      <a:r>
                        <a:rPr lang="en-US" altLang="ja-JP" sz="1600" u="none" strike="noStrike" dirty="0">
                          <a:effectLst/>
                          <a:latin typeface="Meiryo" panose="020B0604030504040204" pitchFamily="34" charset="-128"/>
                          <a:ea typeface="Meiryo" panose="020B0604030504040204" pitchFamily="34" charset="-128"/>
                        </a:rPr>
                        <a:t>132,000</a:t>
                      </a:r>
                      <a:r>
                        <a:rPr lang="ja-JP" altLang="en-US" sz="1600" u="none" strike="noStrike">
                          <a:effectLst/>
                          <a:latin typeface="Meiryo" panose="020B0604030504040204" pitchFamily="34" charset="-128"/>
                          <a:ea typeface="Meiryo" panose="020B0604030504040204" pitchFamily="34" charset="-128"/>
                        </a:rPr>
                        <a:t>円</a:t>
                      </a:r>
                      <a:endParaRPr lang="en-US" altLang="ja-JP" sz="1600" b="0" i="0" u="none" strike="noStrike" dirty="0">
                        <a:solidFill>
                          <a:srgbClr val="000000"/>
                        </a:solidFill>
                        <a:effectLst/>
                        <a:latin typeface="Meiryo" panose="020B0604030504040204" pitchFamily="34" charset="-128"/>
                        <a:ea typeface="Meiryo" panose="020B0604030504040204" pitchFamily="34" charset="-128"/>
                      </a:endParaRPr>
                    </a:p>
                  </a:txBody>
                  <a:tcPr marL="9525" marR="9525" marT="9525" marB="0" anchor="b">
                    <a:noFill/>
                  </a:tcPr>
                </a:tc>
                <a:extLst>
                  <a:ext uri="{0D108BD9-81ED-4DB2-BD59-A6C34878D82A}">
                    <a16:rowId xmlns:a16="http://schemas.microsoft.com/office/drawing/2014/main" val="2700613731"/>
                  </a:ext>
                </a:extLst>
              </a:tr>
              <a:tr h="412988">
                <a:tc>
                  <a:txBody>
                    <a:bodyPr/>
                    <a:lstStyle/>
                    <a:p>
                      <a:pPr algn="l" fontAlgn="b"/>
                      <a:r>
                        <a:rPr kumimoji="1" lang="en" altLang="ja-JP" sz="1800" b="0" i="0" kern="1200" dirty="0">
                          <a:solidFill>
                            <a:schemeClr val="dk1"/>
                          </a:solidFill>
                          <a:effectLst/>
                          <a:latin typeface="Meiryo" panose="020B0604030504040204" pitchFamily="34" charset="-128"/>
                          <a:ea typeface="Meiryo" panose="020B0604030504040204" pitchFamily="34" charset="-128"/>
                          <a:cs typeface="+mn-cs"/>
                        </a:rPr>
                        <a:t>Multi</a:t>
                      </a:r>
                      <a:endParaRPr lang="ja-JP" altLang="en-US" sz="1800" b="0" i="0" u="none" strike="noStrike">
                        <a:solidFill>
                          <a:srgbClr val="000000"/>
                        </a:solidFill>
                        <a:effectLst/>
                        <a:latin typeface="Meiryo" panose="020B0604030504040204" pitchFamily="34" charset="-128"/>
                        <a:ea typeface="Meiryo" panose="020B0604030504040204" pitchFamily="34" charset="-128"/>
                      </a:endParaRPr>
                    </a:p>
                  </a:txBody>
                  <a:tcPr marL="9525" marR="9525" marT="9525" marB="0" anchor="b">
                    <a:noFill/>
                  </a:tcPr>
                </a:tc>
                <a:tc>
                  <a:txBody>
                    <a:bodyPr/>
                    <a:lstStyle/>
                    <a:p>
                      <a:pPr algn="r" fontAlgn="b"/>
                      <a:r>
                        <a:rPr lang="en-US" altLang="ja-JP" sz="1600" u="none" strike="noStrike" dirty="0">
                          <a:effectLst/>
                          <a:latin typeface="Meiryo" panose="020B0604030504040204" pitchFamily="34" charset="-128"/>
                          <a:ea typeface="Meiryo" panose="020B0604030504040204" pitchFamily="34" charset="-128"/>
                        </a:rPr>
                        <a:t>264,000</a:t>
                      </a:r>
                      <a:r>
                        <a:rPr lang="ja-JP" altLang="en-US" sz="1600" u="none" strike="noStrike">
                          <a:effectLst/>
                          <a:latin typeface="Meiryo" panose="020B0604030504040204" pitchFamily="34" charset="-128"/>
                          <a:ea typeface="Meiryo" panose="020B0604030504040204" pitchFamily="34" charset="-128"/>
                        </a:rPr>
                        <a:t>円</a:t>
                      </a:r>
                      <a:endParaRPr lang="en-US" altLang="ja-JP" sz="1600" b="0" i="0" u="none" strike="noStrike" dirty="0">
                        <a:solidFill>
                          <a:srgbClr val="000000"/>
                        </a:solidFill>
                        <a:effectLst/>
                        <a:latin typeface="Meiryo" panose="020B0604030504040204" pitchFamily="34" charset="-128"/>
                        <a:ea typeface="Meiryo" panose="020B0604030504040204" pitchFamily="34" charset="-128"/>
                      </a:endParaRPr>
                    </a:p>
                  </a:txBody>
                  <a:tcPr marL="9525" marR="9525" marT="9525" marB="0" anchor="b">
                    <a:noFill/>
                  </a:tcPr>
                </a:tc>
                <a:extLst>
                  <a:ext uri="{0D108BD9-81ED-4DB2-BD59-A6C34878D82A}">
                    <a16:rowId xmlns:a16="http://schemas.microsoft.com/office/drawing/2014/main" val="823056518"/>
                  </a:ext>
                </a:extLst>
              </a:tr>
              <a:tr h="412988">
                <a:tc>
                  <a:txBody>
                    <a:bodyPr/>
                    <a:lstStyle/>
                    <a:p>
                      <a:pPr algn="l" fontAlgn="b"/>
                      <a:r>
                        <a:rPr kumimoji="1" lang="en" altLang="ja-JP" sz="1800" b="0" i="0" kern="1200" dirty="0">
                          <a:solidFill>
                            <a:schemeClr val="dk1"/>
                          </a:solidFill>
                          <a:effectLst/>
                          <a:latin typeface="Meiryo" panose="020B0604030504040204" pitchFamily="34" charset="-128"/>
                          <a:ea typeface="Meiryo" panose="020B0604030504040204" pitchFamily="34" charset="-128"/>
                          <a:cs typeface="+mn-cs"/>
                        </a:rPr>
                        <a:t>Unlimited</a:t>
                      </a:r>
                      <a:endParaRPr lang="en-US" altLang="ja-JP" sz="1800" b="0" i="0" u="none" strike="noStrike" dirty="0">
                        <a:solidFill>
                          <a:srgbClr val="000000"/>
                        </a:solidFill>
                        <a:effectLst/>
                        <a:latin typeface="Meiryo" panose="020B0604030504040204" pitchFamily="34" charset="-128"/>
                        <a:ea typeface="Meiryo" panose="020B0604030504040204" pitchFamily="34" charset="-128"/>
                      </a:endParaRPr>
                    </a:p>
                  </a:txBody>
                  <a:tcPr marL="9525" marR="9525" marT="9525" marB="0" anchor="b">
                    <a:noFill/>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altLang="ja-JP" sz="1600" u="none" strike="noStrike" dirty="0">
                          <a:effectLst/>
                          <a:latin typeface="Meiryo" panose="020B0604030504040204" pitchFamily="34" charset="-128"/>
                          <a:ea typeface="Meiryo" panose="020B0604030504040204" pitchFamily="34" charset="-128"/>
                        </a:rPr>
                        <a:t>528,000</a:t>
                      </a:r>
                      <a:r>
                        <a:rPr lang="ja-JP" altLang="en-US" sz="1600" u="none" strike="noStrike">
                          <a:effectLst/>
                          <a:latin typeface="Meiryo" panose="020B0604030504040204" pitchFamily="34" charset="-128"/>
                          <a:ea typeface="Meiryo" panose="020B0604030504040204" pitchFamily="34" charset="-128"/>
                        </a:rPr>
                        <a:t>円</a:t>
                      </a:r>
                      <a:endParaRPr lang="en-US" altLang="ja-JP" sz="1600" b="0" i="0" u="none" strike="noStrike" dirty="0">
                        <a:solidFill>
                          <a:srgbClr val="000000"/>
                        </a:solidFill>
                        <a:effectLst/>
                        <a:latin typeface="Meiryo" panose="020B0604030504040204" pitchFamily="34" charset="-128"/>
                        <a:ea typeface="Meiryo" panose="020B0604030504040204" pitchFamily="34" charset="-128"/>
                      </a:endParaRPr>
                    </a:p>
                  </a:txBody>
                  <a:tcPr marL="9525" marR="9525" marT="9525" marB="0" anchor="b">
                    <a:noFill/>
                  </a:tcPr>
                </a:tc>
                <a:extLst>
                  <a:ext uri="{0D108BD9-81ED-4DB2-BD59-A6C34878D82A}">
                    <a16:rowId xmlns:a16="http://schemas.microsoft.com/office/drawing/2014/main" val="803799043"/>
                  </a:ext>
                </a:extLst>
              </a:tr>
            </a:tbl>
          </a:graphicData>
        </a:graphic>
      </p:graphicFrame>
      <p:cxnSp>
        <p:nvCxnSpPr>
          <p:cNvPr id="14" name="直線コネクタ 13">
            <a:extLst>
              <a:ext uri="{FF2B5EF4-FFF2-40B4-BE49-F238E27FC236}">
                <a16:creationId xmlns:a16="http://schemas.microsoft.com/office/drawing/2014/main" id="{58D695E4-4769-3E4B-BF6C-1793227192AC}"/>
              </a:ext>
            </a:extLst>
          </p:cNvPr>
          <p:cNvCxnSpPr>
            <a:cxnSpLocks/>
          </p:cNvCxnSpPr>
          <p:nvPr/>
        </p:nvCxnSpPr>
        <p:spPr>
          <a:xfrm flipV="1">
            <a:off x="2467746" y="5180632"/>
            <a:ext cx="5019799" cy="16743"/>
          </a:xfrm>
          <a:prstGeom prst="line">
            <a:avLst/>
          </a:prstGeom>
          <a:ln>
            <a:prstDash val="sysDot"/>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BA616B39-C1E7-5446-A88A-CB742E18A4B0}"/>
              </a:ext>
            </a:extLst>
          </p:cNvPr>
          <p:cNvCxnSpPr>
            <a:cxnSpLocks/>
          </p:cNvCxnSpPr>
          <p:nvPr/>
        </p:nvCxnSpPr>
        <p:spPr>
          <a:xfrm flipV="1">
            <a:off x="2467746" y="5615247"/>
            <a:ext cx="5019799" cy="16743"/>
          </a:xfrm>
          <a:prstGeom prst="line">
            <a:avLst/>
          </a:prstGeom>
          <a:ln>
            <a:prstDash val="sysDot"/>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76525E2B-3D77-1048-92CC-B3AB1ECE92A8}"/>
              </a:ext>
            </a:extLst>
          </p:cNvPr>
          <p:cNvCxnSpPr>
            <a:cxnSpLocks/>
          </p:cNvCxnSpPr>
          <p:nvPr/>
        </p:nvCxnSpPr>
        <p:spPr>
          <a:xfrm flipV="1">
            <a:off x="2452433" y="6066197"/>
            <a:ext cx="5019799" cy="16743"/>
          </a:xfrm>
          <a:prstGeom prst="line">
            <a:avLst/>
          </a:prstGeom>
          <a:ln>
            <a:prstDash val="sysDot"/>
          </a:ln>
        </p:spPr>
        <p:style>
          <a:lnRef idx="1">
            <a:schemeClr val="accent1"/>
          </a:lnRef>
          <a:fillRef idx="0">
            <a:schemeClr val="accent1"/>
          </a:fillRef>
          <a:effectRef idx="0">
            <a:schemeClr val="accent1"/>
          </a:effectRef>
          <a:fontRef idx="minor">
            <a:schemeClr val="tx1"/>
          </a:fontRef>
        </p:style>
      </p:cxnSp>
      <p:sp>
        <p:nvSpPr>
          <p:cNvPr id="18" name="正方形/長方形 17">
            <a:extLst>
              <a:ext uri="{FF2B5EF4-FFF2-40B4-BE49-F238E27FC236}">
                <a16:creationId xmlns:a16="http://schemas.microsoft.com/office/drawing/2014/main" id="{4347A067-B1F0-D74B-A8B2-9ACA550330B3}"/>
              </a:ext>
            </a:extLst>
          </p:cNvPr>
          <p:cNvSpPr/>
          <p:nvPr/>
        </p:nvSpPr>
        <p:spPr>
          <a:xfrm>
            <a:off x="5879412" y="4432602"/>
            <a:ext cx="1608133" cy="276999"/>
          </a:xfrm>
          <a:prstGeom prst="rect">
            <a:avLst/>
          </a:prstGeom>
        </p:spPr>
        <p:txBody>
          <a:bodyPr wrap="none">
            <a:spAutoFit/>
          </a:bodyPr>
          <a:lstStyle/>
          <a:p>
            <a:r>
              <a:rPr lang="ja-JP" altLang="en-US" sz="1200">
                <a:solidFill>
                  <a:srgbClr val="222222"/>
                </a:solidFill>
                <a:latin typeface="Meiryo" panose="020B0604030504040204" pitchFamily="34" charset="-128"/>
                <a:ea typeface="Meiryo" panose="020B0604030504040204" pitchFamily="34" charset="-128"/>
              </a:rPr>
              <a:t>製品定価の</a:t>
            </a:r>
            <a:r>
              <a:rPr lang="en-US" altLang="ja-JP" sz="1200">
                <a:solidFill>
                  <a:srgbClr val="222222"/>
                </a:solidFill>
                <a:latin typeface="Meiryo" panose="020B0604030504040204" pitchFamily="34" charset="-128"/>
                <a:ea typeface="Meiryo" panose="020B0604030504040204" pitchFamily="34" charset="-128"/>
              </a:rPr>
              <a:t>20</a:t>
            </a:r>
            <a:r>
              <a:rPr lang="ja-JP" altLang="en-US" sz="1200">
                <a:solidFill>
                  <a:srgbClr val="222222"/>
                </a:solidFill>
                <a:latin typeface="Meiryo" panose="020B0604030504040204" pitchFamily="34" charset="-128"/>
                <a:ea typeface="Meiryo" panose="020B0604030504040204" pitchFamily="34" charset="-128"/>
              </a:rPr>
              <a:t>％です</a:t>
            </a:r>
            <a:endParaRPr lang="ja-JP" altLang="en-US" sz="1200">
              <a:latin typeface="Meiryo" panose="020B0604030504040204" pitchFamily="34" charset="-128"/>
              <a:ea typeface="Meiryo" panose="020B0604030504040204" pitchFamily="34" charset="-128"/>
            </a:endParaRPr>
          </a:p>
        </p:txBody>
      </p:sp>
      <p:sp>
        <p:nvSpPr>
          <p:cNvPr id="24" name="正方形/長方形 23">
            <a:extLst>
              <a:ext uri="{FF2B5EF4-FFF2-40B4-BE49-F238E27FC236}">
                <a16:creationId xmlns:a16="http://schemas.microsoft.com/office/drawing/2014/main" id="{79CC3766-65F5-7C42-A7C1-7BFE5458DF26}"/>
              </a:ext>
            </a:extLst>
          </p:cNvPr>
          <p:cNvSpPr/>
          <p:nvPr/>
        </p:nvSpPr>
        <p:spPr>
          <a:xfrm>
            <a:off x="629910" y="3661353"/>
            <a:ext cx="8598724" cy="625812"/>
          </a:xfrm>
          <a:prstGeom prst="rect">
            <a:avLst/>
          </a:prstGeom>
        </p:spPr>
        <p:txBody>
          <a:bodyPr wrap="square">
            <a:spAutoFit/>
          </a:bodyPr>
          <a:lstStyle/>
          <a:p>
            <a:pPr>
              <a:spcAft>
                <a:spcPts val="100"/>
              </a:spcAft>
            </a:pPr>
            <a:r>
              <a:rPr lang="en-US" altLang="ja-JP" sz="1100" dirty="0">
                <a:solidFill>
                  <a:srgbClr val="222222"/>
                </a:solidFill>
                <a:latin typeface="Meiryo" panose="020B0604030504040204" pitchFamily="34" charset="-128"/>
                <a:ea typeface="Meiryo" panose="020B0604030504040204" pitchFamily="34" charset="-128"/>
              </a:rPr>
              <a:t>※ </a:t>
            </a:r>
            <a:r>
              <a:rPr lang="ja-JP" altLang="en-US" sz="1100">
                <a:solidFill>
                  <a:srgbClr val="222222"/>
                </a:solidFill>
                <a:latin typeface="Meiryo" panose="020B0604030504040204" pitchFamily="34" charset="-128"/>
                <a:ea typeface="Meiryo" panose="020B0604030504040204" pitchFamily="34" charset="-128"/>
              </a:rPr>
              <a:t>ライセンスの違いによる機能差はありません。</a:t>
            </a:r>
            <a:endParaRPr lang="en-US" altLang="ja-JP" sz="1100" dirty="0">
              <a:solidFill>
                <a:srgbClr val="222222"/>
              </a:solidFill>
              <a:latin typeface="Meiryo" panose="020B0604030504040204" pitchFamily="34" charset="-128"/>
              <a:ea typeface="Meiryo" panose="020B0604030504040204" pitchFamily="34" charset="-128"/>
            </a:endParaRPr>
          </a:p>
          <a:p>
            <a:pPr>
              <a:spcAft>
                <a:spcPts val="100"/>
              </a:spcAft>
            </a:pPr>
            <a:r>
              <a:rPr lang="en-US" altLang="ja-JP" sz="1100" dirty="0">
                <a:solidFill>
                  <a:srgbClr val="222222"/>
                </a:solidFill>
                <a:latin typeface="Meiryo" panose="020B0604030504040204" pitchFamily="34" charset="-128"/>
                <a:ea typeface="Meiryo" panose="020B0604030504040204" pitchFamily="34" charset="-128"/>
              </a:rPr>
              <a:t>※ </a:t>
            </a:r>
            <a:r>
              <a:rPr lang="ja-JP" altLang="en-US" sz="1100">
                <a:solidFill>
                  <a:srgbClr val="222222"/>
                </a:solidFill>
                <a:latin typeface="Meiryo" panose="020B0604030504040204" pitchFamily="34" charset="-128"/>
                <a:ea typeface="Meiryo" panose="020B0604030504040204" pitchFamily="34" charset="-128"/>
              </a:rPr>
              <a:t>従来の</a:t>
            </a:r>
            <a:r>
              <a:rPr lang="en-US" altLang="ja-JP" sz="1100" dirty="0">
                <a:solidFill>
                  <a:srgbClr val="222222"/>
                </a:solidFill>
                <a:latin typeface="Meiryo" panose="020B0604030504040204" pitchFamily="34" charset="-128"/>
                <a:ea typeface="Meiryo" panose="020B0604030504040204" pitchFamily="34" charset="-128"/>
              </a:rPr>
              <a:t> </a:t>
            </a:r>
            <a:r>
              <a:rPr lang="en" altLang="ja-JP" sz="1100" dirty="0" err="1">
                <a:solidFill>
                  <a:srgbClr val="222222"/>
                </a:solidFill>
                <a:latin typeface="Meiryo" panose="020B0604030504040204" pitchFamily="34" charset="-128"/>
                <a:ea typeface="Meiryo" panose="020B0604030504040204" pitchFamily="34" charset="-128"/>
              </a:rPr>
              <a:t>PowerCMS</a:t>
            </a:r>
            <a:r>
              <a:rPr lang="en" altLang="ja-JP" sz="1100" dirty="0">
                <a:solidFill>
                  <a:srgbClr val="222222"/>
                </a:solidFill>
                <a:latin typeface="Meiryo" panose="020B0604030504040204" pitchFamily="34" charset="-128"/>
                <a:ea typeface="Meiryo" panose="020B0604030504040204" pitchFamily="34" charset="-128"/>
              </a:rPr>
              <a:t> </a:t>
            </a:r>
            <a:r>
              <a:rPr lang="ja-JP" altLang="en-US" sz="1100">
                <a:solidFill>
                  <a:srgbClr val="222222"/>
                </a:solidFill>
                <a:latin typeface="Meiryo" panose="020B0604030504040204" pitchFamily="34" charset="-128"/>
                <a:ea typeface="Meiryo" panose="020B0604030504040204" pitchFamily="34" charset="-128"/>
              </a:rPr>
              <a:t>で構築され、サポートが更新されているサイトの移行については特別価格があります。</a:t>
            </a:r>
            <a:endParaRPr lang="en-US" altLang="ja-JP" sz="1100" dirty="0">
              <a:solidFill>
                <a:srgbClr val="222222"/>
              </a:solidFill>
              <a:latin typeface="Meiryo" panose="020B0604030504040204" pitchFamily="34" charset="-128"/>
              <a:ea typeface="Meiryo" panose="020B0604030504040204" pitchFamily="34" charset="-128"/>
            </a:endParaRPr>
          </a:p>
          <a:p>
            <a:pPr>
              <a:spcAft>
                <a:spcPts val="100"/>
              </a:spcAft>
            </a:pPr>
            <a:r>
              <a:rPr lang="en-US" altLang="ja-JP" sz="1100" dirty="0">
                <a:solidFill>
                  <a:srgbClr val="222222"/>
                </a:solidFill>
                <a:latin typeface="Meiryo" panose="020B0604030504040204" pitchFamily="34" charset="-128"/>
                <a:ea typeface="Meiryo" panose="020B0604030504040204" pitchFamily="34" charset="-128"/>
              </a:rPr>
              <a:t>※ Unlimited </a:t>
            </a:r>
            <a:r>
              <a:rPr lang="ja-JP" altLang="en-US" sz="1100">
                <a:solidFill>
                  <a:srgbClr val="222222"/>
                </a:solidFill>
                <a:latin typeface="Meiryo" panose="020B0604030504040204" pitchFamily="34" charset="-128"/>
                <a:ea typeface="Meiryo" panose="020B0604030504040204" pitchFamily="34" charset="-128"/>
              </a:rPr>
              <a:t>に限り、</a:t>
            </a:r>
            <a:r>
              <a:rPr lang="ja-JP" altLang="en-US" sz="1100">
                <a:solidFill>
                  <a:schemeClr val="dk1"/>
                </a:solidFill>
                <a:latin typeface="Meiryo" panose="020B0604030504040204" pitchFamily="34" charset="-128"/>
                <a:ea typeface="Meiryo" panose="020B0604030504040204" pitchFamily="34" charset="-128"/>
              </a:rPr>
              <a:t>複数の法人・組織による共同利用が可能です。</a:t>
            </a:r>
            <a:endParaRPr lang="en-US" altLang="ja-JP" sz="1100" dirty="0">
              <a:solidFill>
                <a:schemeClr val="dk1"/>
              </a:solidFill>
              <a:latin typeface="Meiryo" panose="020B0604030504040204" pitchFamily="34" charset="-128"/>
              <a:ea typeface="Meiryo" panose="020B0604030504040204" pitchFamily="34" charset="-128"/>
            </a:endParaRPr>
          </a:p>
        </p:txBody>
      </p:sp>
      <p:sp>
        <p:nvSpPr>
          <p:cNvPr id="21" name="タイトル 1">
            <a:extLst>
              <a:ext uri="{FF2B5EF4-FFF2-40B4-BE49-F238E27FC236}">
                <a16:creationId xmlns:a16="http://schemas.microsoft.com/office/drawing/2014/main" id="{400A368C-DCE6-FE4D-A01E-4793384F2498}"/>
              </a:ext>
            </a:extLst>
          </p:cNvPr>
          <p:cNvSpPr>
            <a:spLocks noGrp="1"/>
          </p:cNvSpPr>
          <p:nvPr>
            <p:ph type="ctrTitle"/>
          </p:nvPr>
        </p:nvSpPr>
        <p:spPr>
          <a:xfrm>
            <a:off x="601832" y="401838"/>
            <a:ext cx="6703429" cy="362782"/>
          </a:xfrm>
        </p:spPr>
        <p:txBody>
          <a:bodyPr>
            <a:normAutofit fontScale="90000"/>
          </a:bodyPr>
          <a:lstStyle/>
          <a:p>
            <a:r>
              <a:rPr lang="en-US" altLang="ja-JP" sz="2400" b="1" err="1">
                <a:solidFill>
                  <a:schemeClr val="bg1"/>
                </a:solidFill>
                <a:latin typeface="メイリオ"/>
                <a:ea typeface="メイリオ"/>
              </a:rPr>
              <a:t>PowerCMS</a:t>
            </a:r>
            <a:r>
              <a:rPr lang="en-US" altLang="ja-JP" sz="2400" b="1">
                <a:solidFill>
                  <a:schemeClr val="bg1"/>
                </a:solidFill>
                <a:latin typeface="メイリオ"/>
                <a:ea typeface="メイリオ"/>
              </a:rPr>
              <a:t> X </a:t>
            </a:r>
            <a:r>
              <a:rPr lang="ja-JP" altLang="en-US" sz="2400" b="1">
                <a:solidFill>
                  <a:schemeClr val="bg1"/>
                </a:solidFill>
                <a:latin typeface="メイリオ"/>
                <a:ea typeface="メイリオ"/>
              </a:rPr>
              <a:t>価格表</a:t>
            </a:r>
          </a:p>
        </p:txBody>
      </p:sp>
      <p:sp>
        <p:nvSpPr>
          <p:cNvPr id="19" name="フッター プレースホルダー 3">
            <a:extLst>
              <a:ext uri="{FF2B5EF4-FFF2-40B4-BE49-F238E27FC236}">
                <a16:creationId xmlns:a16="http://schemas.microsoft.com/office/drawing/2014/main" id="{10F6EA80-8073-7A43-B217-607A40C8A941}"/>
              </a:ext>
            </a:extLst>
          </p:cNvPr>
          <p:cNvSpPr>
            <a:spLocks noGrp="1"/>
          </p:cNvSpPr>
          <p:nvPr>
            <p:ph type="ftr" sz="quarter" idx="11"/>
          </p:nvPr>
        </p:nvSpPr>
        <p:spPr>
          <a:xfrm>
            <a:off x="576000" y="6408000"/>
            <a:ext cx="3343275" cy="360000"/>
          </a:xfrm>
        </p:spPr>
        <p:txBody>
          <a:bodyPr/>
          <a:lstStyle/>
          <a:p>
            <a:r>
              <a:rPr lang="en-US" altLang="ja-JP" dirty="0">
                <a:latin typeface="Meiryo Regular"/>
              </a:rPr>
              <a:t>(C) </a:t>
            </a:r>
            <a:r>
              <a:rPr lang="en-US" altLang="ja-JP" dirty="0" err="1">
                <a:latin typeface="Meiryo Regular"/>
              </a:rPr>
              <a:t>Alfasado</a:t>
            </a:r>
            <a:r>
              <a:rPr lang="en-US" altLang="ja-JP" dirty="0">
                <a:latin typeface="Meiryo Regular"/>
              </a:rPr>
              <a:t> Inc.</a:t>
            </a:r>
            <a:endParaRPr lang="ja-JP" altLang="en-US">
              <a:latin typeface="Meiryo Regular"/>
            </a:endParaRPr>
          </a:p>
        </p:txBody>
      </p:sp>
      <p:sp>
        <p:nvSpPr>
          <p:cNvPr id="20" name="スライド番号プレースホルダー 4">
            <a:extLst>
              <a:ext uri="{FF2B5EF4-FFF2-40B4-BE49-F238E27FC236}">
                <a16:creationId xmlns:a16="http://schemas.microsoft.com/office/drawing/2014/main" id="{F7C0C4C6-D64B-4642-9E0D-11794609C6DC}"/>
              </a:ext>
            </a:extLst>
          </p:cNvPr>
          <p:cNvSpPr>
            <a:spLocks noGrp="1"/>
          </p:cNvSpPr>
          <p:nvPr>
            <p:ph type="sldNum" sz="quarter" idx="12"/>
          </p:nvPr>
        </p:nvSpPr>
        <p:spPr>
          <a:xfrm>
            <a:off x="7452000" y="6408000"/>
            <a:ext cx="2228850" cy="365125"/>
          </a:xfrm>
        </p:spPr>
        <p:txBody>
          <a:bodyPr/>
          <a:lstStyle/>
          <a:p>
            <a:fld id="{34A33FB1-FE07-45E7-845D-641C44171B92}" type="slidenum">
              <a:rPr lang="ja-JP" altLang="en-US" smtClean="0"/>
              <a:pPr/>
              <a:t>54</a:t>
            </a:fld>
            <a:endParaRPr lang="ja-JP" altLang="en-US"/>
          </a:p>
        </p:txBody>
      </p:sp>
    </p:spTree>
    <p:extLst>
      <p:ext uri="{BB962C8B-B14F-4D97-AF65-F5344CB8AC3E}">
        <p14:creationId xmlns:p14="http://schemas.microsoft.com/office/powerpoint/2010/main" val="286462470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図形グループ 20">
            <a:extLst>
              <a:ext uri="{FF2B5EF4-FFF2-40B4-BE49-F238E27FC236}">
                <a16:creationId xmlns:a16="http://schemas.microsoft.com/office/drawing/2014/main" id="{312063AF-D03A-3D44-8333-21E5F9B6718A}"/>
              </a:ext>
            </a:extLst>
          </p:cNvPr>
          <p:cNvGrpSpPr/>
          <p:nvPr/>
        </p:nvGrpSpPr>
        <p:grpSpPr>
          <a:xfrm>
            <a:off x="0" y="287415"/>
            <a:ext cx="5334000" cy="509335"/>
            <a:chOff x="1721395" y="287415"/>
            <a:chExt cx="3822755" cy="509335"/>
          </a:xfrm>
        </p:grpSpPr>
        <p:sp>
          <p:nvSpPr>
            <p:cNvPr id="31" name="平行四辺形 30">
              <a:extLst>
                <a:ext uri="{FF2B5EF4-FFF2-40B4-BE49-F238E27FC236}">
                  <a16:creationId xmlns:a16="http://schemas.microsoft.com/office/drawing/2014/main" id="{83E8D82E-9B5E-464C-99A3-5E1984D6F8E9}"/>
                </a:ext>
              </a:extLst>
            </p:cNvPr>
            <p:cNvSpPr/>
            <p:nvPr/>
          </p:nvSpPr>
          <p:spPr>
            <a:xfrm rot="10800000">
              <a:off x="2269790" y="287416"/>
              <a:ext cx="3274360" cy="509334"/>
            </a:xfrm>
            <a:prstGeom prst="parallelogram">
              <a:avLst>
                <a:gd name="adj" fmla="val 63125"/>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Regular"/>
              </a:endParaRPr>
            </a:p>
          </p:txBody>
        </p:sp>
        <p:sp>
          <p:nvSpPr>
            <p:cNvPr id="32" name="平行四辺形 31">
              <a:extLst>
                <a:ext uri="{FF2B5EF4-FFF2-40B4-BE49-F238E27FC236}">
                  <a16:creationId xmlns:a16="http://schemas.microsoft.com/office/drawing/2014/main" id="{BACC962E-57A5-BB46-BD83-401127A7EF14}"/>
                </a:ext>
              </a:extLst>
            </p:cNvPr>
            <p:cNvSpPr/>
            <p:nvPr/>
          </p:nvSpPr>
          <p:spPr>
            <a:xfrm rot="10800000">
              <a:off x="1721395" y="287415"/>
              <a:ext cx="1442516" cy="509334"/>
            </a:xfrm>
            <a:prstGeom prst="parallelogram">
              <a:avLst>
                <a:gd name="adj" fmla="val 0"/>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Regular"/>
              </a:endParaRPr>
            </a:p>
          </p:txBody>
        </p:sp>
      </p:grpSp>
      <p:sp>
        <p:nvSpPr>
          <p:cNvPr id="21" name="タイトル 1">
            <a:extLst>
              <a:ext uri="{FF2B5EF4-FFF2-40B4-BE49-F238E27FC236}">
                <a16:creationId xmlns:a16="http://schemas.microsoft.com/office/drawing/2014/main" id="{400A368C-DCE6-FE4D-A01E-4793384F2498}"/>
              </a:ext>
            </a:extLst>
          </p:cNvPr>
          <p:cNvSpPr>
            <a:spLocks noGrp="1"/>
          </p:cNvSpPr>
          <p:nvPr>
            <p:ph type="ctrTitle"/>
          </p:nvPr>
        </p:nvSpPr>
        <p:spPr/>
        <p:txBody>
          <a:bodyPr>
            <a:normAutofit fontScale="90000"/>
          </a:bodyPr>
          <a:lstStyle/>
          <a:p>
            <a:r>
              <a:rPr lang="en-US" altLang="ja-JP" sz="2400" b="1" err="1">
                <a:solidFill>
                  <a:schemeClr val="bg1"/>
                </a:solidFill>
                <a:latin typeface="メイリオ" panose="020B0604030504040204" pitchFamily="50" charset="-128"/>
                <a:ea typeface="メイリオ" panose="020B0604030504040204" pitchFamily="50" charset="-128"/>
              </a:rPr>
              <a:t>PowerCMS</a:t>
            </a:r>
            <a:r>
              <a:rPr lang="en-US" altLang="ja-JP" sz="2400" b="1">
                <a:solidFill>
                  <a:schemeClr val="bg1"/>
                </a:solidFill>
                <a:latin typeface="メイリオ" panose="020B0604030504040204" pitchFamily="50" charset="-128"/>
                <a:ea typeface="メイリオ" panose="020B0604030504040204" pitchFamily="50" charset="-128"/>
              </a:rPr>
              <a:t> X </a:t>
            </a:r>
            <a:r>
              <a:rPr lang="ja-JP" altLang="en-US" sz="2400" b="1">
                <a:solidFill>
                  <a:schemeClr val="bg1"/>
                </a:solidFill>
                <a:latin typeface="メイリオ" panose="020B0604030504040204" pitchFamily="50" charset="-128"/>
                <a:ea typeface="メイリオ" panose="020B0604030504040204" pitchFamily="50" charset="-128"/>
              </a:rPr>
              <a:t>有料プラグイン</a:t>
            </a:r>
          </a:p>
        </p:txBody>
      </p:sp>
      <p:sp>
        <p:nvSpPr>
          <p:cNvPr id="26" name="正方形/長方形 25">
            <a:extLst>
              <a:ext uri="{FF2B5EF4-FFF2-40B4-BE49-F238E27FC236}">
                <a16:creationId xmlns:a16="http://schemas.microsoft.com/office/drawing/2014/main" id="{6A8F60B2-0F20-1743-AF12-EAEF9684BD8B}"/>
              </a:ext>
            </a:extLst>
          </p:cNvPr>
          <p:cNvSpPr/>
          <p:nvPr/>
        </p:nvSpPr>
        <p:spPr>
          <a:xfrm>
            <a:off x="704355" y="1449779"/>
            <a:ext cx="8464177" cy="623248"/>
          </a:xfrm>
          <a:prstGeom prst="rect">
            <a:avLst/>
          </a:prstGeom>
        </p:spPr>
        <p:txBody>
          <a:bodyPr wrap="none">
            <a:spAutoFit/>
          </a:bodyPr>
          <a:lstStyle/>
          <a:p>
            <a:pPr>
              <a:lnSpc>
                <a:spcPct val="150000"/>
              </a:lnSpc>
            </a:pPr>
            <a:r>
              <a:rPr lang="ja-JP" altLang="en-US" sz="1200">
                <a:latin typeface="Meiryo" panose="020B0604030504040204" pitchFamily="34" charset="-128"/>
                <a:ea typeface="Meiryo" panose="020B0604030504040204" pitchFamily="34" charset="-128"/>
              </a:rPr>
              <a:t>メールマガジンの管理と配信を行います。</a:t>
            </a:r>
            <a:endParaRPr lang="en-US" altLang="ja-JP" sz="1200" dirty="0">
              <a:latin typeface="Meiryo" panose="020B0604030504040204" pitchFamily="34" charset="-128"/>
              <a:ea typeface="Meiryo" panose="020B0604030504040204" pitchFamily="34" charset="-128"/>
            </a:endParaRPr>
          </a:p>
          <a:p>
            <a:pPr>
              <a:lnSpc>
                <a:spcPct val="150000"/>
              </a:lnSpc>
            </a:pPr>
            <a:r>
              <a:rPr lang="ja-JP" altLang="en-US" sz="1200">
                <a:solidFill>
                  <a:srgbClr val="222222"/>
                </a:solidFill>
                <a:latin typeface="Meiryo" panose="020B0604030504040204" pitchFamily="34" charset="-128"/>
                <a:ea typeface="Meiryo" panose="020B0604030504040204" pitchFamily="34" charset="-128"/>
              </a:rPr>
              <a:t>プラグインライセンス、初年度年間サポート　　　　　　　　</a:t>
            </a:r>
            <a:r>
              <a:rPr lang="en-US" altLang="ja-JP" sz="1200" dirty="0">
                <a:solidFill>
                  <a:srgbClr val="222222"/>
                </a:solidFill>
                <a:latin typeface="Meiryo" panose="020B0604030504040204" pitchFamily="34" charset="-128"/>
                <a:ea typeface="Meiryo" panose="020B0604030504040204" pitchFamily="34" charset="-128"/>
              </a:rPr>
              <a:t>220,000</a:t>
            </a:r>
            <a:r>
              <a:rPr lang="ja-JP" altLang="en-US" sz="1200">
                <a:solidFill>
                  <a:srgbClr val="222222"/>
                </a:solidFill>
                <a:latin typeface="Meiryo" panose="020B0604030504040204" pitchFamily="34" charset="-128"/>
                <a:ea typeface="Meiryo" panose="020B0604030504040204" pitchFamily="34" charset="-128"/>
              </a:rPr>
              <a:t>円 </a:t>
            </a:r>
            <a:r>
              <a:rPr lang="en-US" altLang="ja-JP" sz="1200" dirty="0">
                <a:solidFill>
                  <a:srgbClr val="222222"/>
                </a:solidFill>
                <a:latin typeface="Meiryo" panose="020B0604030504040204" pitchFamily="34" charset="-128"/>
                <a:ea typeface="Meiryo" panose="020B0604030504040204" pitchFamily="34" charset="-128"/>
              </a:rPr>
              <a:t>(</a:t>
            </a:r>
            <a:r>
              <a:rPr lang="ja-JP" altLang="en-US" sz="1200">
                <a:solidFill>
                  <a:srgbClr val="222222"/>
                </a:solidFill>
                <a:latin typeface="Meiryo" panose="020B0604030504040204" pitchFamily="34" charset="-128"/>
                <a:ea typeface="Meiryo" panose="020B0604030504040204" pitchFamily="34" charset="-128"/>
              </a:rPr>
              <a:t>次年度以降のサポートライセンス</a:t>
            </a:r>
            <a:r>
              <a:rPr lang="en-US" altLang="ja-JP" sz="1200" dirty="0">
                <a:solidFill>
                  <a:srgbClr val="222222"/>
                </a:solidFill>
                <a:latin typeface="Meiryo" panose="020B0604030504040204" pitchFamily="34" charset="-128"/>
                <a:ea typeface="Meiryo" panose="020B0604030504040204" pitchFamily="34" charset="-128"/>
              </a:rPr>
              <a:t>44,000</a:t>
            </a:r>
            <a:r>
              <a:rPr lang="ja-JP" altLang="en-US" sz="1200">
                <a:solidFill>
                  <a:srgbClr val="222222"/>
                </a:solidFill>
                <a:latin typeface="Meiryo" panose="020B0604030504040204" pitchFamily="34" charset="-128"/>
                <a:ea typeface="Meiryo" panose="020B0604030504040204" pitchFamily="34" charset="-128"/>
              </a:rPr>
              <a:t>円</a:t>
            </a:r>
            <a:r>
              <a:rPr lang="en-US" altLang="ja-JP" sz="1200" dirty="0">
                <a:solidFill>
                  <a:srgbClr val="222222"/>
                </a:solidFill>
                <a:latin typeface="Meiryo" panose="020B0604030504040204" pitchFamily="34" charset="-128"/>
                <a:ea typeface="Meiryo" panose="020B0604030504040204" pitchFamily="34" charset="-128"/>
              </a:rPr>
              <a:t>)</a:t>
            </a:r>
            <a:endParaRPr lang="ja-JP" altLang="en-US" sz="1200">
              <a:latin typeface="Meiryo" panose="020B0604030504040204" pitchFamily="34" charset="-128"/>
              <a:ea typeface="Meiryo" panose="020B0604030504040204" pitchFamily="34" charset="-128"/>
            </a:endParaRPr>
          </a:p>
        </p:txBody>
      </p:sp>
      <p:graphicFrame>
        <p:nvGraphicFramePr>
          <p:cNvPr id="27" name="表 26">
            <a:extLst>
              <a:ext uri="{FF2B5EF4-FFF2-40B4-BE49-F238E27FC236}">
                <a16:creationId xmlns:a16="http://schemas.microsoft.com/office/drawing/2014/main" id="{13E9DAF9-62DC-2346-A1D3-153CA9F3D204}"/>
              </a:ext>
            </a:extLst>
          </p:cNvPr>
          <p:cNvGraphicFramePr>
            <a:graphicFrameLocks noGrp="1"/>
          </p:cNvGraphicFramePr>
          <p:nvPr>
            <p:extLst>
              <p:ext uri="{D42A27DB-BD31-4B8C-83A1-F6EECF244321}">
                <p14:modId xmlns:p14="http://schemas.microsoft.com/office/powerpoint/2010/main" val="445766523"/>
              </p:ext>
            </p:extLst>
          </p:nvPr>
        </p:nvGraphicFramePr>
        <p:xfrm>
          <a:off x="629910" y="1135339"/>
          <a:ext cx="8543925" cy="308352"/>
        </p:xfrm>
        <a:graphic>
          <a:graphicData uri="http://schemas.openxmlformats.org/drawingml/2006/table">
            <a:tbl>
              <a:tblPr/>
              <a:tblGrid>
                <a:gridCol w="8543925">
                  <a:extLst>
                    <a:ext uri="{9D8B030D-6E8A-4147-A177-3AD203B41FA5}">
                      <a16:colId xmlns:a16="http://schemas.microsoft.com/office/drawing/2014/main" val="441995367"/>
                    </a:ext>
                  </a:extLst>
                </a:gridCol>
              </a:tblGrid>
              <a:tr h="308352">
                <a:tc>
                  <a:txBody>
                    <a:bodyPr/>
                    <a:lstStyle/>
                    <a:p>
                      <a:pPr algn="l" fontAlgn="b"/>
                      <a:r>
                        <a:rPr lang="en-US" sz="1400" b="1" dirty="0" err="1">
                          <a:solidFill>
                            <a:schemeClr val="tx1"/>
                          </a:solidFill>
                          <a:effectLst/>
                          <a:latin typeface="Meiryo" panose="020B0604030504040204" pitchFamily="34" charset="-128"/>
                          <a:ea typeface="Meiryo" panose="020B0604030504040204" pitchFamily="34" charset="-128"/>
                        </a:rPr>
                        <a:t>EmailMagazine</a:t>
                      </a:r>
                      <a:endParaRPr lang="en-US" sz="1400" b="1" dirty="0">
                        <a:solidFill>
                          <a:schemeClr val="tx1"/>
                        </a:solidFill>
                        <a:effectLst/>
                        <a:latin typeface="Meiryo" panose="020B0604030504040204" pitchFamily="34" charset="-128"/>
                        <a:ea typeface="Meiryo" panose="020B0604030504040204" pitchFamily="34" charset="-128"/>
                      </a:endParaRPr>
                    </a:p>
                  </a:txBody>
                  <a:tcPr marL="77088" marR="77088" marT="38544" marB="38544" anchor="b">
                    <a:lnL>
                      <a:noFill/>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0F7"/>
                    </a:solidFill>
                  </a:tcPr>
                </a:tc>
                <a:extLst>
                  <a:ext uri="{0D108BD9-81ED-4DB2-BD59-A6C34878D82A}">
                    <a16:rowId xmlns:a16="http://schemas.microsoft.com/office/drawing/2014/main" val="1285700336"/>
                  </a:ext>
                </a:extLst>
              </a:tr>
            </a:tbl>
          </a:graphicData>
        </a:graphic>
      </p:graphicFrame>
      <p:sp>
        <p:nvSpPr>
          <p:cNvPr id="28" name="正方形/長方形 27">
            <a:extLst>
              <a:ext uri="{FF2B5EF4-FFF2-40B4-BE49-F238E27FC236}">
                <a16:creationId xmlns:a16="http://schemas.microsoft.com/office/drawing/2014/main" id="{433482ED-61FA-644F-A328-C00721CC63CF}"/>
              </a:ext>
            </a:extLst>
          </p:cNvPr>
          <p:cNvSpPr/>
          <p:nvPr/>
        </p:nvSpPr>
        <p:spPr>
          <a:xfrm>
            <a:off x="704355" y="2472559"/>
            <a:ext cx="8464177" cy="623248"/>
          </a:xfrm>
          <a:prstGeom prst="rect">
            <a:avLst/>
          </a:prstGeom>
        </p:spPr>
        <p:txBody>
          <a:bodyPr wrap="none">
            <a:spAutoFit/>
          </a:bodyPr>
          <a:lstStyle/>
          <a:p>
            <a:pPr>
              <a:lnSpc>
                <a:spcPct val="150000"/>
              </a:lnSpc>
            </a:pPr>
            <a:r>
              <a:rPr lang="en-US" altLang="ja-JP" sz="1200" dirty="0">
                <a:latin typeface="Meiryo" panose="020B0604030504040204" pitchFamily="34" charset="-128"/>
                <a:ea typeface="Meiryo" panose="020B0604030504040204" pitchFamily="34" charset="-128"/>
              </a:rPr>
              <a:t>PDF</a:t>
            </a:r>
            <a:r>
              <a:rPr lang="ja-JP" altLang="en-US" sz="1200">
                <a:latin typeface="Meiryo" panose="020B0604030504040204" pitchFamily="34" charset="-128"/>
                <a:ea typeface="Meiryo" panose="020B0604030504040204" pitchFamily="34" charset="-128"/>
              </a:rPr>
              <a:t>、</a:t>
            </a:r>
            <a:r>
              <a:rPr lang="en-US" altLang="ja-JP" sz="1200" dirty="0">
                <a:latin typeface="Meiryo" panose="020B0604030504040204" pitchFamily="34" charset="-128"/>
                <a:ea typeface="Meiryo" panose="020B0604030504040204" pitchFamily="34" charset="-128"/>
              </a:rPr>
              <a:t>Office</a:t>
            </a:r>
            <a:r>
              <a:rPr lang="ja-JP" altLang="en-US" sz="1200">
                <a:latin typeface="Meiryo" panose="020B0604030504040204" pitchFamily="34" charset="-128"/>
                <a:ea typeface="Meiryo" panose="020B0604030504040204" pitchFamily="34" charset="-128"/>
              </a:rPr>
              <a:t>ファイルの検索を可能にします。</a:t>
            </a:r>
            <a:endParaRPr lang="en-US" altLang="ja-JP" sz="1200" dirty="0">
              <a:solidFill>
                <a:srgbClr val="222222"/>
              </a:solidFill>
              <a:latin typeface="Meiryo" panose="020B0604030504040204" pitchFamily="34" charset="-128"/>
              <a:ea typeface="Meiryo" panose="020B0604030504040204" pitchFamily="34" charset="-128"/>
            </a:endParaRPr>
          </a:p>
          <a:p>
            <a:pPr>
              <a:lnSpc>
                <a:spcPct val="150000"/>
              </a:lnSpc>
            </a:pPr>
            <a:r>
              <a:rPr lang="ja-JP" altLang="en-US" sz="1200">
                <a:solidFill>
                  <a:srgbClr val="222222"/>
                </a:solidFill>
                <a:latin typeface="Meiryo" panose="020B0604030504040204" pitchFamily="34" charset="-128"/>
                <a:ea typeface="Meiryo" panose="020B0604030504040204" pitchFamily="34" charset="-128"/>
              </a:rPr>
              <a:t>プラグインライセンス、初年度年間サポート　　　　　　　　</a:t>
            </a:r>
            <a:r>
              <a:rPr lang="en-US" altLang="ja-JP" sz="1200" dirty="0">
                <a:solidFill>
                  <a:srgbClr val="222222"/>
                </a:solidFill>
                <a:latin typeface="Meiryo" panose="020B0604030504040204" pitchFamily="34" charset="-128"/>
                <a:ea typeface="Meiryo" panose="020B0604030504040204" pitchFamily="34" charset="-128"/>
              </a:rPr>
              <a:t>330,000</a:t>
            </a:r>
            <a:r>
              <a:rPr lang="ja-JP" altLang="en-US" sz="1200">
                <a:solidFill>
                  <a:srgbClr val="222222"/>
                </a:solidFill>
                <a:latin typeface="Meiryo" panose="020B0604030504040204" pitchFamily="34" charset="-128"/>
                <a:ea typeface="Meiryo" panose="020B0604030504040204" pitchFamily="34" charset="-128"/>
              </a:rPr>
              <a:t>円 </a:t>
            </a:r>
            <a:r>
              <a:rPr lang="en-US" altLang="ja-JP" sz="1200" dirty="0">
                <a:solidFill>
                  <a:srgbClr val="222222"/>
                </a:solidFill>
                <a:latin typeface="Meiryo" panose="020B0604030504040204" pitchFamily="34" charset="-128"/>
                <a:ea typeface="Meiryo" panose="020B0604030504040204" pitchFamily="34" charset="-128"/>
              </a:rPr>
              <a:t>(</a:t>
            </a:r>
            <a:r>
              <a:rPr lang="ja-JP" altLang="en-US" sz="1200">
                <a:solidFill>
                  <a:srgbClr val="222222"/>
                </a:solidFill>
                <a:latin typeface="Meiryo" panose="020B0604030504040204" pitchFamily="34" charset="-128"/>
                <a:ea typeface="Meiryo" panose="020B0604030504040204" pitchFamily="34" charset="-128"/>
              </a:rPr>
              <a:t>次年度以降のサポートライセンス</a:t>
            </a:r>
            <a:r>
              <a:rPr lang="en-US" altLang="ja-JP" sz="1200" dirty="0">
                <a:solidFill>
                  <a:srgbClr val="222222"/>
                </a:solidFill>
                <a:latin typeface="Meiryo" panose="020B0604030504040204" pitchFamily="34" charset="-128"/>
                <a:ea typeface="Meiryo" panose="020B0604030504040204" pitchFamily="34" charset="-128"/>
              </a:rPr>
              <a:t>66,000</a:t>
            </a:r>
            <a:r>
              <a:rPr lang="ja-JP" altLang="en-US" sz="1200">
                <a:solidFill>
                  <a:srgbClr val="222222"/>
                </a:solidFill>
                <a:latin typeface="Meiryo" panose="020B0604030504040204" pitchFamily="34" charset="-128"/>
                <a:ea typeface="Meiryo" panose="020B0604030504040204" pitchFamily="34" charset="-128"/>
              </a:rPr>
              <a:t>円</a:t>
            </a:r>
            <a:r>
              <a:rPr lang="en-US" altLang="ja-JP" sz="1200" dirty="0">
                <a:solidFill>
                  <a:srgbClr val="222222"/>
                </a:solidFill>
                <a:latin typeface="Meiryo" panose="020B0604030504040204" pitchFamily="34" charset="-128"/>
                <a:ea typeface="Meiryo" panose="020B0604030504040204" pitchFamily="34" charset="-128"/>
              </a:rPr>
              <a:t>)</a:t>
            </a:r>
            <a:endParaRPr lang="ja-JP" altLang="en-US" sz="1200">
              <a:latin typeface="Meiryo" panose="020B0604030504040204" pitchFamily="34" charset="-128"/>
              <a:ea typeface="Meiryo" panose="020B0604030504040204" pitchFamily="34" charset="-128"/>
            </a:endParaRPr>
          </a:p>
        </p:txBody>
      </p:sp>
      <p:graphicFrame>
        <p:nvGraphicFramePr>
          <p:cNvPr id="29" name="表 28">
            <a:extLst>
              <a:ext uri="{FF2B5EF4-FFF2-40B4-BE49-F238E27FC236}">
                <a16:creationId xmlns:a16="http://schemas.microsoft.com/office/drawing/2014/main" id="{1865FF4B-6E47-6740-BA26-7A9FCB60486E}"/>
              </a:ext>
            </a:extLst>
          </p:cNvPr>
          <p:cNvGraphicFramePr>
            <a:graphicFrameLocks noGrp="1"/>
          </p:cNvGraphicFramePr>
          <p:nvPr>
            <p:extLst>
              <p:ext uri="{D42A27DB-BD31-4B8C-83A1-F6EECF244321}">
                <p14:modId xmlns:p14="http://schemas.microsoft.com/office/powerpoint/2010/main" val="3998281086"/>
              </p:ext>
            </p:extLst>
          </p:nvPr>
        </p:nvGraphicFramePr>
        <p:xfrm>
          <a:off x="629910" y="2168217"/>
          <a:ext cx="8543925" cy="308352"/>
        </p:xfrm>
        <a:graphic>
          <a:graphicData uri="http://schemas.openxmlformats.org/drawingml/2006/table">
            <a:tbl>
              <a:tblPr/>
              <a:tblGrid>
                <a:gridCol w="8543925">
                  <a:extLst>
                    <a:ext uri="{9D8B030D-6E8A-4147-A177-3AD203B41FA5}">
                      <a16:colId xmlns:a16="http://schemas.microsoft.com/office/drawing/2014/main" val="441995367"/>
                    </a:ext>
                  </a:extLst>
                </a:gridCol>
              </a:tblGrid>
              <a:tr h="308352">
                <a:tc>
                  <a:txBody>
                    <a:bodyPr/>
                    <a:lstStyle/>
                    <a:p>
                      <a:pPr algn="l" fontAlgn="b"/>
                      <a:r>
                        <a:rPr lang="en-US" sz="1400" b="1" err="1">
                          <a:solidFill>
                            <a:schemeClr val="tx1"/>
                          </a:solidFill>
                          <a:effectLst/>
                          <a:latin typeface="Meiryo" panose="020B0604030504040204" pitchFamily="34" charset="-128"/>
                          <a:ea typeface="Meiryo" panose="020B0604030504040204" pitchFamily="34" charset="-128"/>
                        </a:rPr>
                        <a:t>DocumentSearch</a:t>
                      </a:r>
                      <a:endParaRPr lang="en-US" sz="1400" b="1">
                        <a:solidFill>
                          <a:schemeClr val="tx1"/>
                        </a:solidFill>
                        <a:effectLst/>
                        <a:latin typeface="Meiryo" panose="020B0604030504040204" pitchFamily="34" charset="-128"/>
                        <a:ea typeface="Meiryo" panose="020B0604030504040204" pitchFamily="34" charset="-128"/>
                      </a:endParaRPr>
                    </a:p>
                  </a:txBody>
                  <a:tcPr marL="77088" marR="77088" marT="38544" marB="38544" anchor="b">
                    <a:lnL>
                      <a:noFill/>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0F7"/>
                    </a:solidFill>
                  </a:tcPr>
                </a:tc>
                <a:extLst>
                  <a:ext uri="{0D108BD9-81ED-4DB2-BD59-A6C34878D82A}">
                    <a16:rowId xmlns:a16="http://schemas.microsoft.com/office/drawing/2014/main" val="1285700336"/>
                  </a:ext>
                </a:extLst>
              </a:tr>
            </a:tbl>
          </a:graphicData>
        </a:graphic>
      </p:graphicFrame>
      <p:sp>
        <p:nvSpPr>
          <p:cNvPr id="33" name="正方形/長方形 32">
            <a:extLst>
              <a:ext uri="{FF2B5EF4-FFF2-40B4-BE49-F238E27FC236}">
                <a16:creationId xmlns:a16="http://schemas.microsoft.com/office/drawing/2014/main" id="{2E16B4C5-4FBA-2942-AAB9-B5A141A96700}"/>
              </a:ext>
            </a:extLst>
          </p:cNvPr>
          <p:cNvSpPr/>
          <p:nvPr/>
        </p:nvSpPr>
        <p:spPr>
          <a:xfrm>
            <a:off x="704355" y="3536092"/>
            <a:ext cx="8464177" cy="623248"/>
          </a:xfrm>
          <a:prstGeom prst="rect">
            <a:avLst/>
          </a:prstGeom>
        </p:spPr>
        <p:txBody>
          <a:bodyPr wrap="none">
            <a:spAutoFit/>
          </a:bodyPr>
          <a:lstStyle/>
          <a:p>
            <a:pPr>
              <a:lnSpc>
                <a:spcPct val="150000"/>
              </a:lnSpc>
            </a:pPr>
            <a:r>
              <a:rPr lang="ja-JP" altLang="en-US" sz="1200">
                <a:latin typeface="Meiryo" panose="020B0604030504040204" pitchFamily="34" charset="-128"/>
                <a:ea typeface="Meiryo" panose="020B0604030504040204" pitchFamily="34" charset="-128"/>
              </a:rPr>
              <a:t>静的ファイルをステージング環境、本番環境と、</a:t>
            </a:r>
            <a:r>
              <a:rPr lang="en-US" altLang="ja-JP" sz="1200" dirty="0">
                <a:latin typeface="Meiryo" panose="020B0604030504040204" pitchFamily="34" charset="-128"/>
                <a:ea typeface="Meiryo" panose="020B0604030504040204" pitchFamily="34" charset="-128"/>
              </a:rPr>
              <a:t>2</a:t>
            </a:r>
            <a:r>
              <a:rPr lang="ja-JP" altLang="en-US" sz="1200">
                <a:latin typeface="Meiryo" panose="020B0604030504040204" pitchFamily="34" charset="-128"/>
                <a:ea typeface="Meiryo" panose="020B0604030504040204" pitchFamily="34" charset="-128"/>
              </a:rPr>
              <a:t>段階での同期機能を提供するプラグインです。</a:t>
            </a:r>
            <a:endParaRPr lang="en-US" altLang="ja-JP" sz="1200" dirty="0">
              <a:solidFill>
                <a:srgbClr val="222222"/>
              </a:solidFill>
              <a:latin typeface="Meiryo" panose="020B0604030504040204" pitchFamily="34" charset="-128"/>
              <a:ea typeface="Meiryo" panose="020B0604030504040204" pitchFamily="34" charset="-128"/>
            </a:endParaRPr>
          </a:p>
          <a:p>
            <a:pPr>
              <a:lnSpc>
                <a:spcPct val="150000"/>
              </a:lnSpc>
            </a:pPr>
            <a:r>
              <a:rPr lang="ja-JP" altLang="en-US" sz="1200">
                <a:solidFill>
                  <a:srgbClr val="222222"/>
                </a:solidFill>
                <a:latin typeface="Meiryo" panose="020B0604030504040204" pitchFamily="34" charset="-128"/>
                <a:ea typeface="Meiryo" panose="020B0604030504040204" pitchFamily="34" charset="-128"/>
              </a:rPr>
              <a:t>プラグインライセンス、初年度年間サポート　　　　　　　　</a:t>
            </a:r>
            <a:r>
              <a:rPr lang="en-US" altLang="ja-JP" sz="1200" dirty="0">
                <a:solidFill>
                  <a:srgbClr val="222222"/>
                </a:solidFill>
                <a:latin typeface="Meiryo" panose="020B0604030504040204" pitchFamily="34" charset="-128"/>
                <a:ea typeface="Meiryo" panose="020B0604030504040204" pitchFamily="34" charset="-128"/>
              </a:rPr>
              <a:t>220,000</a:t>
            </a:r>
            <a:r>
              <a:rPr lang="ja-JP" altLang="en-US" sz="1200">
                <a:solidFill>
                  <a:srgbClr val="222222"/>
                </a:solidFill>
                <a:latin typeface="Meiryo" panose="020B0604030504040204" pitchFamily="34" charset="-128"/>
                <a:ea typeface="Meiryo" panose="020B0604030504040204" pitchFamily="34" charset="-128"/>
              </a:rPr>
              <a:t>円 </a:t>
            </a:r>
            <a:r>
              <a:rPr lang="en-US" altLang="ja-JP" sz="1200" dirty="0">
                <a:solidFill>
                  <a:srgbClr val="222222"/>
                </a:solidFill>
                <a:latin typeface="Meiryo" panose="020B0604030504040204" pitchFamily="34" charset="-128"/>
                <a:ea typeface="Meiryo" panose="020B0604030504040204" pitchFamily="34" charset="-128"/>
              </a:rPr>
              <a:t>(</a:t>
            </a:r>
            <a:r>
              <a:rPr lang="ja-JP" altLang="en-US" sz="1200">
                <a:solidFill>
                  <a:srgbClr val="222222"/>
                </a:solidFill>
                <a:latin typeface="Meiryo" panose="020B0604030504040204" pitchFamily="34" charset="-128"/>
                <a:ea typeface="Meiryo" panose="020B0604030504040204" pitchFamily="34" charset="-128"/>
              </a:rPr>
              <a:t>次年度以降のサポートライセンス</a:t>
            </a:r>
            <a:r>
              <a:rPr lang="en-US" altLang="ja-JP" sz="1200" dirty="0">
                <a:solidFill>
                  <a:srgbClr val="222222"/>
                </a:solidFill>
                <a:latin typeface="Meiryo" panose="020B0604030504040204" pitchFamily="34" charset="-128"/>
                <a:ea typeface="Meiryo" panose="020B0604030504040204" pitchFamily="34" charset="-128"/>
              </a:rPr>
              <a:t>44,000</a:t>
            </a:r>
            <a:r>
              <a:rPr lang="ja-JP" altLang="en-US" sz="1200">
                <a:solidFill>
                  <a:srgbClr val="222222"/>
                </a:solidFill>
                <a:latin typeface="Meiryo" panose="020B0604030504040204" pitchFamily="34" charset="-128"/>
                <a:ea typeface="Meiryo" panose="020B0604030504040204" pitchFamily="34" charset="-128"/>
              </a:rPr>
              <a:t>円</a:t>
            </a:r>
            <a:r>
              <a:rPr lang="en-US" altLang="ja-JP" sz="1200" dirty="0">
                <a:solidFill>
                  <a:srgbClr val="222222"/>
                </a:solidFill>
                <a:latin typeface="Meiryo" panose="020B0604030504040204" pitchFamily="34" charset="-128"/>
                <a:ea typeface="Meiryo" panose="020B0604030504040204" pitchFamily="34" charset="-128"/>
              </a:rPr>
              <a:t>)</a:t>
            </a:r>
            <a:endParaRPr lang="ja-JP" altLang="en-US" sz="1200">
              <a:latin typeface="Meiryo" panose="020B0604030504040204" pitchFamily="34" charset="-128"/>
              <a:ea typeface="Meiryo" panose="020B0604030504040204" pitchFamily="34" charset="-128"/>
            </a:endParaRPr>
          </a:p>
        </p:txBody>
      </p:sp>
      <p:graphicFrame>
        <p:nvGraphicFramePr>
          <p:cNvPr id="34" name="表 33">
            <a:extLst>
              <a:ext uri="{FF2B5EF4-FFF2-40B4-BE49-F238E27FC236}">
                <a16:creationId xmlns:a16="http://schemas.microsoft.com/office/drawing/2014/main" id="{D25FD575-20B1-6242-8126-015BE99C2DE8}"/>
              </a:ext>
            </a:extLst>
          </p:cNvPr>
          <p:cNvGraphicFramePr>
            <a:graphicFrameLocks noGrp="1"/>
          </p:cNvGraphicFramePr>
          <p:nvPr>
            <p:extLst>
              <p:ext uri="{D42A27DB-BD31-4B8C-83A1-F6EECF244321}">
                <p14:modId xmlns:p14="http://schemas.microsoft.com/office/powerpoint/2010/main" val="3216723611"/>
              </p:ext>
            </p:extLst>
          </p:nvPr>
        </p:nvGraphicFramePr>
        <p:xfrm>
          <a:off x="629910" y="3211981"/>
          <a:ext cx="8543925" cy="308352"/>
        </p:xfrm>
        <a:graphic>
          <a:graphicData uri="http://schemas.openxmlformats.org/drawingml/2006/table">
            <a:tbl>
              <a:tblPr/>
              <a:tblGrid>
                <a:gridCol w="8543925">
                  <a:extLst>
                    <a:ext uri="{9D8B030D-6E8A-4147-A177-3AD203B41FA5}">
                      <a16:colId xmlns:a16="http://schemas.microsoft.com/office/drawing/2014/main" val="441995367"/>
                    </a:ext>
                  </a:extLst>
                </a:gridCol>
              </a:tblGrid>
              <a:tr h="308352">
                <a:tc>
                  <a:txBody>
                    <a:bodyPr/>
                    <a:lstStyle/>
                    <a:p>
                      <a:pPr algn="l" fontAlgn="b"/>
                      <a:r>
                        <a:rPr lang="en-US" sz="1400" b="1" err="1">
                          <a:solidFill>
                            <a:schemeClr val="tx1"/>
                          </a:solidFill>
                          <a:effectLst/>
                          <a:latin typeface="Meiryo" panose="020B0604030504040204" pitchFamily="34" charset="-128"/>
                          <a:ea typeface="Meiryo" panose="020B0604030504040204" pitchFamily="34" charset="-128"/>
                        </a:rPr>
                        <a:t>SiteSync</a:t>
                      </a:r>
                      <a:endParaRPr lang="en-US" sz="1400" b="1">
                        <a:solidFill>
                          <a:schemeClr val="tx1"/>
                        </a:solidFill>
                        <a:effectLst/>
                        <a:latin typeface="Meiryo" panose="020B0604030504040204" pitchFamily="34" charset="-128"/>
                        <a:ea typeface="Meiryo" panose="020B0604030504040204" pitchFamily="34" charset="-128"/>
                      </a:endParaRPr>
                    </a:p>
                  </a:txBody>
                  <a:tcPr marL="77088" marR="77088" marT="38544" marB="38544" anchor="b">
                    <a:lnL>
                      <a:noFill/>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0F7"/>
                    </a:solidFill>
                  </a:tcPr>
                </a:tc>
                <a:extLst>
                  <a:ext uri="{0D108BD9-81ED-4DB2-BD59-A6C34878D82A}">
                    <a16:rowId xmlns:a16="http://schemas.microsoft.com/office/drawing/2014/main" val="1285700336"/>
                  </a:ext>
                </a:extLst>
              </a:tr>
            </a:tbl>
          </a:graphicData>
        </a:graphic>
      </p:graphicFrame>
      <p:sp>
        <p:nvSpPr>
          <p:cNvPr id="35" name="正方形/長方形 34">
            <a:extLst>
              <a:ext uri="{FF2B5EF4-FFF2-40B4-BE49-F238E27FC236}">
                <a16:creationId xmlns:a16="http://schemas.microsoft.com/office/drawing/2014/main" id="{E6449E0E-BABF-8D4B-891A-34F9E9725EEB}"/>
              </a:ext>
            </a:extLst>
          </p:cNvPr>
          <p:cNvSpPr/>
          <p:nvPr/>
        </p:nvSpPr>
        <p:spPr>
          <a:xfrm>
            <a:off x="704355" y="4559349"/>
            <a:ext cx="8436099" cy="623248"/>
          </a:xfrm>
          <a:prstGeom prst="rect">
            <a:avLst/>
          </a:prstGeom>
        </p:spPr>
        <p:txBody>
          <a:bodyPr wrap="square">
            <a:spAutoFit/>
          </a:bodyPr>
          <a:lstStyle/>
          <a:p>
            <a:pPr>
              <a:lnSpc>
                <a:spcPct val="150000"/>
              </a:lnSpc>
            </a:pPr>
            <a:r>
              <a:rPr lang="ja-JP" altLang="en-US" sz="1200">
                <a:latin typeface="Meiryo" panose="020B0604030504040204" pitchFamily="34" charset="-128"/>
                <a:ea typeface="Meiryo" panose="020B0604030504040204" pitchFamily="34" charset="-128"/>
              </a:rPr>
              <a:t>記事などの静的ファイルの一覧ページを指定のオブジェクト数で分割するためのプラグインです。</a:t>
            </a:r>
            <a:endParaRPr lang="en-US" altLang="ja-JP" sz="1200" dirty="0">
              <a:latin typeface="Meiryo" panose="020B0604030504040204" pitchFamily="34" charset="-128"/>
              <a:ea typeface="Meiryo" panose="020B0604030504040204" pitchFamily="34" charset="-128"/>
            </a:endParaRPr>
          </a:p>
          <a:p>
            <a:pPr>
              <a:lnSpc>
                <a:spcPct val="150000"/>
              </a:lnSpc>
            </a:pPr>
            <a:r>
              <a:rPr lang="ja-JP" altLang="en-US" sz="1200">
                <a:solidFill>
                  <a:srgbClr val="222222"/>
                </a:solidFill>
                <a:latin typeface="Meiryo" panose="020B0604030504040204" pitchFamily="34" charset="-128"/>
                <a:ea typeface="Meiryo" panose="020B0604030504040204" pitchFamily="34" charset="-128"/>
              </a:rPr>
              <a:t>プラグインライセンス、初年度年間サポート　　　　　　　　</a:t>
            </a:r>
            <a:r>
              <a:rPr lang="en-US" altLang="ja-JP" sz="1200" dirty="0">
                <a:solidFill>
                  <a:srgbClr val="222222"/>
                </a:solidFill>
                <a:latin typeface="Meiryo" panose="020B0604030504040204" pitchFamily="34" charset="-128"/>
                <a:ea typeface="Meiryo" panose="020B0604030504040204" pitchFamily="34" charset="-128"/>
              </a:rPr>
              <a:t>220,000</a:t>
            </a:r>
            <a:r>
              <a:rPr lang="ja-JP" altLang="en-US" sz="1200">
                <a:solidFill>
                  <a:srgbClr val="222222"/>
                </a:solidFill>
                <a:latin typeface="Meiryo" panose="020B0604030504040204" pitchFamily="34" charset="-128"/>
                <a:ea typeface="Meiryo" panose="020B0604030504040204" pitchFamily="34" charset="-128"/>
              </a:rPr>
              <a:t>円 </a:t>
            </a:r>
            <a:r>
              <a:rPr lang="en-US" altLang="ja-JP" sz="1200" dirty="0">
                <a:solidFill>
                  <a:srgbClr val="222222"/>
                </a:solidFill>
                <a:latin typeface="Meiryo" panose="020B0604030504040204" pitchFamily="34" charset="-128"/>
                <a:ea typeface="Meiryo" panose="020B0604030504040204" pitchFamily="34" charset="-128"/>
              </a:rPr>
              <a:t>(</a:t>
            </a:r>
            <a:r>
              <a:rPr lang="ja-JP" altLang="en-US" sz="1200">
                <a:solidFill>
                  <a:srgbClr val="222222"/>
                </a:solidFill>
                <a:latin typeface="Meiryo" panose="020B0604030504040204" pitchFamily="34" charset="-128"/>
                <a:ea typeface="Meiryo" panose="020B0604030504040204" pitchFamily="34" charset="-128"/>
              </a:rPr>
              <a:t>次年度以降のサポートライセンス</a:t>
            </a:r>
            <a:r>
              <a:rPr lang="en-US" altLang="ja-JP" sz="1200" dirty="0">
                <a:solidFill>
                  <a:srgbClr val="222222"/>
                </a:solidFill>
                <a:latin typeface="Meiryo" panose="020B0604030504040204" pitchFamily="34" charset="-128"/>
                <a:ea typeface="Meiryo" panose="020B0604030504040204" pitchFamily="34" charset="-128"/>
              </a:rPr>
              <a:t>44,000</a:t>
            </a:r>
            <a:r>
              <a:rPr lang="ja-JP" altLang="en-US" sz="1200">
                <a:solidFill>
                  <a:srgbClr val="222222"/>
                </a:solidFill>
                <a:latin typeface="Meiryo" panose="020B0604030504040204" pitchFamily="34" charset="-128"/>
                <a:ea typeface="Meiryo" panose="020B0604030504040204" pitchFamily="34" charset="-128"/>
              </a:rPr>
              <a:t>円</a:t>
            </a:r>
            <a:r>
              <a:rPr lang="en-US" altLang="ja-JP" sz="1200" dirty="0">
                <a:solidFill>
                  <a:srgbClr val="222222"/>
                </a:solidFill>
                <a:latin typeface="Meiryo" panose="020B0604030504040204" pitchFamily="34" charset="-128"/>
                <a:ea typeface="Meiryo" panose="020B0604030504040204" pitchFamily="34" charset="-128"/>
              </a:rPr>
              <a:t>)</a:t>
            </a:r>
            <a:endParaRPr lang="ja-JP" altLang="en-US" sz="1200">
              <a:latin typeface="Meiryo" panose="020B0604030504040204" pitchFamily="34" charset="-128"/>
              <a:ea typeface="Meiryo" panose="020B0604030504040204" pitchFamily="34" charset="-128"/>
            </a:endParaRPr>
          </a:p>
        </p:txBody>
      </p:sp>
      <p:graphicFrame>
        <p:nvGraphicFramePr>
          <p:cNvPr id="36" name="表 35">
            <a:extLst>
              <a:ext uri="{FF2B5EF4-FFF2-40B4-BE49-F238E27FC236}">
                <a16:creationId xmlns:a16="http://schemas.microsoft.com/office/drawing/2014/main" id="{7E24B6AF-73DE-CC4B-A5E7-7347EC0BC4FB}"/>
              </a:ext>
            </a:extLst>
          </p:cNvPr>
          <p:cNvGraphicFramePr>
            <a:graphicFrameLocks noGrp="1"/>
          </p:cNvGraphicFramePr>
          <p:nvPr>
            <p:extLst>
              <p:ext uri="{D42A27DB-BD31-4B8C-83A1-F6EECF244321}">
                <p14:modId xmlns:p14="http://schemas.microsoft.com/office/powerpoint/2010/main" val="2351952152"/>
              </p:ext>
            </p:extLst>
          </p:nvPr>
        </p:nvGraphicFramePr>
        <p:xfrm>
          <a:off x="629910" y="4235238"/>
          <a:ext cx="8543925" cy="308352"/>
        </p:xfrm>
        <a:graphic>
          <a:graphicData uri="http://schemas.openxmlformats.org/drawingml/2006/table">
            <a:tbl>
              <a:tblPr/>
              <a:tblGrid>
                <a:gridCol w="8543925">
                  <a:extLst>
                    <a:ext uri="{9D8B030D-6E8A-4147-A177-3AD203B41FA5}">
                      <a16:colId xmlns:a16="http://schemas.microsoft.com/office/drawing/2014/main" val="441995367"/>
                    </a:ext>
                  </a:extLst>
                </a:gridCol>
              </a:tblGrid>
              <a:tr h="308352">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400" b="1" dirty="0" err="1">
                          <a:solidFill>
                            <a:schemeClr val="tx1"/>
                          </a:solidFill>
                          <a:effectLst/>
                          <a:latin typeface="Meiryo" panose="020B0604030504040204" pitchFamily="34" charset="-128"/>
                          <a:ea typeface="Meiryo" panose="020B0604030504040204" pitchFamily="34" charset="-128"/>
                        </a:rPr>
                        <a:t>SplitPage</a:t>
                      </a:r>
                      <a:r>
                        <a:rPr lang="en-US" sz="1400" b="1" dirty="0">
                          <a:solidFill>
                            <a:schemeClr val="tx1"/>
                          </a:solidFill>
                          <a:effectLst/>
                          <a:latin typeface="Meiryo" panose="020B0604030504040204" pitchFamily="34" charset="-128"/>
                          <a:ea typeface="Meiryo" panose="020B0604030504040204" pitchFamily="34" charset="-128"/>
                        </a:rPr>
                        <a:t> </a:t>
                      </a:r>
                      <a:endParaRPr lang="ja-JP" altLang="en-US" sz="1000" b="0">
                        <a:solidFill>
                          <a:schemeClr val="tx1"/>
                        </a:solidFill>
                        <a:effectLst/>
                        <a:latin typeface="Meiryo" panose="020B0604030504040204" pitchFamily="34" charset="-128"/>
                        <a:ea typeface="Meiryo" panose="020B0604030504040204" pitchFamily="34" charset="-128"/>
                      </a:endParaRPr>
                    </a:p>
                  </a:txBody>
                  <a:tcPr marL="77088" marR="77088" marT="38544" marB="38544" anchor="b">
                    <a:lnL>
                      <a:noFill/>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BF0F7"/>
                    </a:solidFill>
                  </a:tcPr>
                </a:tc>
                <a:extLst>
                  <a:ext uri="{0D108BD9-81ED-4DB2-BD59-A6C34878D82A}">
                    <a16:rowId xmlns:a16="http://schemas.microsoft.com/office/drawing/2014/main" val="1285700336"/>
                  </a:ext>
                </a:extLst>
              </a:tr>
            </a:tbl>
          </a:graphicData>
        </a:graphic>
      </p:graphicFrame>
      <p:sp>
        <p:nvSpPr>
          <p:cNvPr id="20" name="正方形/長方形 19">
            <a:extLst>
              <a:ext uri="{FF2B5EF4-FFF2-40B4-BE49-F238E27FC236}">
                <a16:creationId xmlns:a16="http://schemas.microsoft.com/office/drawing/2014/main" id="{D375806C-BD09-B34E-BA96-30851B38FA5E}"/>
              </a:ext>
            </a:extLst>
          </p:cNvPr>
          <p:cNvSpPr/>
          <p:nvPr/>
        </p:nvSpPr>
        <p:spPr>
          <a:xfrm>
            <a:off x="6793978" y="6104536"/>
            <a:ext cx="2464473" cy="261610"/>
          </a:xfrm>
          <a:prstGeom prst="rect">
            <a:avLst/>
          </a:prstGeom>
        </p:spPr>
        <p:txBody>
          <a:bodyPr wrap="square">
            <a:spAutoFit/>
          </a:bodyPr>
          <a:lstStyle/>
          <a:p>
            <a:pPr algn="r">
              <a:spcAft>
                <a:spcPts val="100"/>
              </a:spcAft>
            </a:pPr>
            <a:r>
              <a:rPr lang="en-US" altLang="ja-JP" sz="1100" dirty="0">
                <a:solidFill>
                  <a:schemeClr val="dk1"/>
                </a:solidFill>
                <a:latin typeface="Meiryo" panose="020B0604030504040204" pitchFamily="34" charset="-128"/>
                <a:ea typeface="Meiryo" panose="020B0604030504040204" pitchFamily="34" charset="-128"/>
              </a:rPr>
              <a:t>※ </a:t>
            </a:r>
            <a:r>
              <a:rPr lang="ja-JP" altLang="en-US" sz="1100">
                <a:solidFill>
                  <a:schemeClr val="dk1"/>
                </a:solidFill>
                <a:latin typeface="Meiryo" panose="020B0604030504040204" pitchFamily="34" charset="-128"/>
                <a:ea typeface="Meiryo" panose="020B0604030504040204" pitchFamily="34" charset="-128"/>
              </a:rPr>
              <a:t>価格はいずれも税込みです</a:t>
            </a:r>
            <a:endParaRPr lang="ja-JP" altLang="en-US" sz="1100">
              <a:solidFill>
                <a:srgbClr val="222222"/>
              </a:solidFill>
              <a:latin typeface="Meiryo" panose="020B0604030504040204" pitchFamily="34" charset="-128"/>
              <a:ea typeface="Meiryo" panose="020B0604030504040204" pitchFamily="34" charset="-128"/>
            </a:endParaRPr>
          </a:p>
        </p:txBody>
      </p:sp>
      <p:sp>
        <p:nvSpPr>
          <p:cNvPr id="17" name="フッター プレースホルダー 3">
            <a:extLst>
              <a:ext uri="{FF2B5EF4-FFF2-40B4-BE49-F238E27FC236}">
                <a16:creationId xmlns:a16="http://schemas.microsoft.com/office/drawing/2014/main" id="{167606FB-37B1-CA41-9CC6-DE02D6B4B784}"/>
              </a:ext>
            </a:extLst>
          </p:cNvPr>
          <p:cNvSpPr>
            <a:spLocks noGrp="1"/>
          </p:cNvSpPr>
          <p:nvPr>
            <p:ph type="ftr" sz="quarter" idx="11"/>
          </p:nvPr>
        </p:nvSpPr>
        <p:spPr>
          <a:xfrm>
            <a:off x="576000" y="6408000"/>
            <a:ext cx="3343275" cy="360000"/>
          </a:xfrm>
        </p:spPr>
        <p:txBody>
          <a:bodyPr/>
          <a:lstStyle/>
          <a:p>
            <a:r>
              <a:rPr lang="en-US" altLang="ja-JP" dirty="0">
                <a:latin typeface="Meiryo Regular"/>
              </a:rPr>
              <a:t>(C) </a:t>
            </a:r>
            <a:r>
              <a:rPr lang="en-US" altLang="ja-JP" dirty="0" err="1">
                <a:latin typeface="Meiryo Regular"/>
              </a:rPr>
              <a:t>Alfasado</a:t>
            </a:r>
            <a:r>
              <a:rPr lang="en-US" altLang="ja-JP" dirty="0">
                <a:latin typeface="Meiryo Regular"/>
              </a:rPr>
              <a:t> Inc.</a:t>
            </a:r>
            <a:endParaRPr lang="ja-JP" altLang="en-US">
              <a:latin typeface="Meiryo Regular"/>
            </a:endParaRPr>
          </a:p>
        </p:txBody>
      </p:sp>
      <p:sp>
        <p:nvSpPr>
          <p:cNvPr id="18" name="スライド番号プレースホルダー 4">
            <a:extLst>
              <a:ext uri="{FF2B5EF4-FFF2-40B4-BE49-F238E27FC236}">
                <a16:creationId xmlns:a16="http://schemas.microsoft.com/office/drawing/2014/main" id="{C2F4344C-615E-CB40-B83A-965BA19CDBED}"/>
              </a:ext>
            </a:extLst>
          </p:cNvPr>
          <p:cNvSpPr>
            <a:spLocks noGrp="1"/>
          </p:cNvSpPr>
          <p:nvPr>
            <p:ph type="sldNum" sz="quarter" idx="12"/>
          </p:nvPr>
        </p:nvSpPr>
        <p:spPr>
          <a:xfrm>
            <a:off x="7452000" y="6408000"/>
            <a:ext cx="2228850" cy="365125"/>
          </a:xfrm>
        </p:spPr>
        <p:txBody>
          <a:bodyPr/>
          <a:lstStyle/>
          <a:p>
            <a:fld id="{34A33FB1-FE07-45E7-845D-641C44171B92}" type="slidenum">
              <a:rPr lang="ja-JP" altLang="en-US" smtClean="0"/>
              <a:pPr/>
              <a:t>55</a:t>
            </a:fld>
            <a:endParaRPr lang="ja-JP" altLang="en-US"/>
          </a:p>
        </p:txBody>
      </p:sp>
    </p:spTree>
    <p:extLst>
      <p:ext uri="{BB962C8B-B14F-4D97-AF65-F5344CB8AC3E}">
        <p14:creationId xmlns:p14="http://schemas.microsoft.com/office/powerpoint/2010/main" val="78250365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図形グループ 29"/>
          <p:cNvGrpSpPr/>
          <p:nvPr/>
        </p:nvGrpSpPr>
        <p:grpSpPr>
          <a:xfrm>
            <a:off x="0" y="287415"/>
            <a:ext cx="4386943" cy="509335"/>
            <a:chOff x="0" y="287415"/>
            <a:chExt cx="3674853" cy="509335"/>
          </a:xfrm>
        </p:grpSpPr>
        <p:sp>
          <p:nvSpPr>
            <p:cNvPr id="31" name="平行四辺形 30"/>
            <p:cNvSpPr/>
            <p:nvPr/>
          </p:nvSpPr>
          <p:spPr>
            <a:xfrm rot="10800000">
              <a:off x="2075978" y="287416"/>
              <a:ext cx="1598875" cy="509334"/>
            </a:xfrm>
            <a:prstGeom prst="parallelogram">
              <a:avLst>
                <a:gd name="adj" fmla="val 63125"/>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Regular"/>
              </a:endParaRPr>
            </a:p>
          </p:txBody>
        </p:sp>
        <p:sp>
          <p:nvSpPr>
            <p:cNvPr id="32" name="平行四辺形 31"/>
            <p:cNvSpPr/>
            <p:nvPr/>
          </p:nvSpPr>
          <p:spPr>
            <a:xfrm rot="10800000">
              <a:off x="0" y="287415"/>
              <a:ext cx="3163911" cy="509334"/>
            </a:xfrm>
            <a:prstGeom prst="parallelogram">
              <a:avLst>
                <a:gd name="adj" fmla="val 0"/>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Regular"/>
              </a:endParaRPr>
            </a:p>
          </p:txBody>
        </p:sp>
      </p:grpSp>
      <p:sp>
        <p:nvSpPr>
          <p:cNvPr id="2" name="タイトル 1"/>
          <p:cNvSpPr>
            <a:spLocks noGrp="1"/>
          </p:cNvSpPr>
          <p:nvPr>
            <p:ph type="ctrTitle"/>
          </p:nvPr>
        </p:nvSpPr>
        <p:spPr>
          <a:xfrm>
            <a:off x="601832" y="401838"/>
            <a:ext cx="6703429" cy="362782"/>
          </a:xfrm>
        </p:spPr>
        <p:txBody>
          <a:bodyPr>
            <a:normAutofit fontScale="90000"/>
          </a:bodyPr>
          <a:lstStyle/>
          <a:p>
            <a:r>
              <a:rPr lang="en-US" altLang="ja-JP" sz="2400" b="1" err="1">
                <a:latin typeface="メイリオ" panose="020B0604030504040204" pitchFamily="50" charset="-128"/>
                <a:ea typeface="メイリオ" panose="020B0604030504040204" pitchFamily="50" charset="-128"/>
              </a:rPr>
              <a:t>PowerCMS</a:t>
            </a:r>
            <a:r>
              <a:rPr lang="en-US" altLang="ja-JP" sz="2400" b="1">
                <a:latin typeface="メイリオ" panose="020B0604030504040204" pitchFamily="50" charset="-128"/>
                <a:ea typeface="メイリオ" panose="020B0604030504040204" pitchFamily="50" charset="-128"/>
              </a:rPr>
              <a:t> X </a:t>
            </a:r>
            <a:r>
              <a:rPr lang="ja-JP" altLang="en-US" sz="2400" b="1">
                <a:latin typeface="メイリオ" panose="020B0604030504040204" pitchFamily="50" charset="-128"/>
                <a:ea typeface="メイリオ" panose="020B0604030504040204" pitchFamily="50" charset="-128"/>
              </a:rPr>
              <a:t>導入実績</a:t>
            </a:r>
          </a:p>
        </p:txBody>
      </p:sp>
      <p:sp>
        <p:nvSpPr>
          <p:cNvPr id="29" name="スライド番号プレースホルダー 28"/>
          <p:cNvSpPr>
            <a:spLocks noGrp="1"/>
          </p:cNvSpPr>
          <p:nvPr>
            <p:ph type="sldNum" sz="quarter" idx="12"/>
          </p:nvPr>
        </p:nvSpPr>
        <p:spPr/>
        <p:txBody>
          <a:bodyPr/>
          <a:lstStyle/>
          <a:p>
            <a:fld id="{34A33FB1-FE07-45E7-845D-641C44171B92}" type="slidenum">
              <a:rPr lang="ja-JP" altLang="en-US" smtClean="0"/>
              <a:pPr/>
              <a:t>56</a:t>
            </a:fld>
            <a:endParaRPr lang="ja-JP" altLang="en-US"/>
          </a:p>
        </p:txBody>
      </p:sp>
      <p:sp>
        <p:nvSpPr>
          <p:cNvPr id="64" name="フッター プレースホルダー 27"/>
          <p:cNvSpPr txBox="1">
            <a:spLocks/>
          </p:cNvSpPr>
          <p:nvPr/>
        </p:nvSpPr>
        <p:spPr>
          <a:xfrm>
            <a:off x="576000" y="6408000"/>
            <a:ext cx="3343275" cy="360000"/>
          </a:xfrm>
          <a:prstGeom prst="rect">
            <a:avLst/>
          </a:prstGeom>
        </p:spPr>
        <p:txBody>
          <a:bodyPr vert="horz" lIns="91440" tIns="45720" rIns="91440" bIns="45720" rtlCol="0" anchor="ctr"/>
          <a:lstStyle>
            <a:defPPr>
              <a:defRPr lang="ja-JP"/>
            </a:defPPr>
            <a:lvl1pPr marL="0" algn="l" defTabSz="914400" rtl="0" eaLnBrk="1" latinLnBrk="0" hangingPunct="1">
              <a:defRPr kumimoji="1" sz="1200" kern="1200">
                <a:solidFill>
                  <a:schemeClr val="bg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a:latin typeface="Meiryo Regular"/>
              </a:rPr>
              <a:t>(C) </a:t>
            </a:r>
            <a:r>
              <a:rPr lang="en-US" altLang="ja-JP" dirty="0" err="1">
                <a:latin typeface="Meiryo Regular"/>
              </a:rPr>
              <a:t>Alfasado</a:t>
            </a:r>
            <a:r>
              <a:rPr lang="en-US" altLang="ja-JP" dirty="0">
                <a:latin typeface="Meiryo Regular"/>
              </a:rPr>
              <a:t> Inc.</a:t>
            </a:r>
            <a:endParaRPr lang="ja-JP" altLang="en-US">
              <a:latin typeface="Meiryo Regular"/>
            </a:endParaRPr>
          </a:p>
        </p:txBody>
      </p:sp>
      <p:sp>
        <p:nvSpPr>
          <p:cNvPr id="55" name="正方形/長方形 54"/>
          <p:cNvSpPr/>
          <p:nvPr/>
        </p:nvSpPr>
        <p:spPr>
          <a:xfrm>
            <a:off x="2327625" y="5430906"/>
            <a:ext cx="5295707" cy="505865"/>
          </a:xfrm>
          <a:prstGeom prst="rect">
            <a:avLst/>
          </a:prstGeom>
          <a:solidFill>
            <a:schemeClr val="bg1">
              <a:lumMod val="95000"/>
            </a:schemeClr>
          </a:solidFill>
        </p:spPr>
        <p:txBody>
          <a:bodyPr wrap="square" lIns="0" tIns="72000" anchor="ctr" anchorCtr="0">
            <a:noAutofit/>
          </a:bodyPr>
          <a:lstStyle/>
          <a:p>
            <a:pPr algn="ctr">
              <a:lnSpc>
                <a:spcPct val="150000"/>
              </a:lnSpc>
            </a:pPr>
            <a:r>
              <a:rPr lang="ja-JP" altLang="en-US" sz="1400">
                <a:latin typeface="Meiryo" charset="-128"/>
                <a:ea typeface="Meiryo" charset="-128"/>
                <a:cs typeface="Meiryo" charset="-128"/>
              </a:rPr>
              <a:t>詳しくはお問い合わせください</a:t>
            </a:r>
          </a:p>
        </p:txBody>
      </p:sp>
      <p:sp>
        <p:nvSpPr>
          <p:cNvPr id="12" name="テキスト プレースホルダー 2">
            <a:extLst>
              <a:ext uri="{FF2B5EF4-FFF2-40B4-BE49-F238E27FC236}">
                <a16:creationId xmlns:a16="http://schemas.microsoft.com/office/drawing/2014/main" id="{8131DC6E-3B01-4949-BBB7-30172BD45A07}"/>
              </a:ext>
            </a:extLst>
          </p:cNvPr>
          <p:cNvSpPr>
            <a:spLocks noGrp="1"/>
          </p:cNvSpPr>
          <p:nvPr>
            <p:ph type="body" sz="quarter" idx="13"/>
          </p:nvPr>
        </p:nvSpPr>
        <p:spPr>
          <a:xfrm>
            <a:off x="654050" y="994787"/>
            <a:ext cx="8724900" cy="746927"/>
          </a:xfrm>
        </p:spPr>
        <p:txBody>
          <a:bodyPr>
            <a:normAutofit lnSpcReduction="10000"/>
          </a:bodyPr>
          <a:lstStyle/>
          <a:p>
            <a:pPr marL="0" indent="0">
              <a:buNone/>
            </a:pPr>
            <a:r>
              <a:rPr lang="ja-JP" altLang="en-US"/>
              <a:t>導入事例</a:t>
            </a:r>
            <a:endParaRPr lang="en-US" altLang="ja-JP" dirty="0"/>
          </a:p>
          <a:p>
            <a:pPr marL="0" indent="0">
              <a:buNone/>
            </a:pPr>
            <a:r>
              <a:rPr lang="en" altLang="ja-JP" sz="1500" dirty="0">
                <a:hlinkClick r:id="rId3"/>
              </a:rPr>
              <a:t>https://powercmsx.jp/cases/index.html</a:t>
            </a:r>
            <a:endParaRPr kumimoji="1" lang="en-US" altLang="ja-JP" sz="1500" dirty="0"/>
          </a:p>
        </p:txBody>
      </p:sp>
      <p:pic>
        <p:nvPicPr>
          <p:cNvPr id="7170" name="Picture 2">
            <a:extLst>
              <a:ext uri="{FF2B5EF4-FFF2-40B4-BE49-F238E27FC236}">
                <a16:creationId xmlns:a16="http://schemas.microsoft.com/office/drawing/2014/main" id="{A5D82136-1F6E-DA4A-954E-68E75DFA75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4600" y="1939751"/>
            <a:ext cx="2795030" cy="250977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015D1BE4-7FD4-DF4D-B899-8BB628FE2D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0794" y="1939751"/>
            <a:ext cx="2795030" cy="2509775"/>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サクラクレパストップページ">
            <a:extLst>
              <a:ext uri="{FF2B5EF4-FFF2-40B4-BE49-F238E27FC236}">
                <a16:creationId xmlns:a16="http://schemas.microsoft.com/office/drawing/2014/main" id="{4EFED4B6-0DDB-3B4E-865E-7344AA9B6CE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36988" y="1939751"/>
            <a:ext cx="2795030" cy="2509775"/>
          </a:xfrm>
          <a:prstGeom prst="rect">
            <a:avLst/>
          </a:prstGeom>
          <a:noFill/>
          <a:extLst>
            <a:ext uri="{909E8E84-426E-40DD-AFC4-6F175D3DCCD1}">
              <a14:hiddenFill xmlns:a14="http://schemas.microsoft.com/office/drawing/2010/main">
                <a:solidFill>
                  <a:srgbClr val="FFFFFF"/>
                </a:solidFill>
              </a14:hiddenFill>
            </a:ext>
          </a:extLst>
        </p:spPr>
      </p:pic>
      <p:sp>
        <p:nvSpPr>
          <p:cNvPr id="16" name="テキスト プレースホルダー 2">
            <a:extLst>
              <a:ext uri="{FF2B5EF4-FFF2-40B4-BE49-F238E27FC236}">
                <a16:creationId xmlns:a16="http://schemas.microsoft.com/office/drawing/2014/main" id="{958DCF63-A1DF-8145-9F3C-0C04E3CA03A6}"/>
              </a:ext>
            </a:extLst>
          </p:cNvPr>
          <p:cNvSpPr txBox="1">
            <a:spLocks/>
          </p:cNvSpPr>
          <p:nvPr/>
        </p:nvSpPr>
        <p:spPr>
          <a:xfrm>
            <a:off x="654050" y="4802997"/>
            <a:ext cx="8724900" cy="50586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000" b="0" i="0" kern="1200">
                <a:solidFill>
                  <a:schemeClr val="tx1"/>
                </a:solidFill>
                <a:latin typeface="Meiryo" charset="-128"/>
                <a:ea typeface="Meiryo" charset="-128"/>
                <a:cs typeface="Meiryo" charset="-128"/>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b="0" i="0" kern="1200">
                <a:solidFill>
                  <a:schemeClr val="tx1"/>
                </a:solidFill>
                <a:latin typeface="Meiryo" charset="-128"/>
                <a:ea typeface="Meiryo" charset="-128"/>
                <a:cs typeface="Meiryo" charset="-128"/>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b="0" i="0" kern="1200">
                <a:solidFill>
                  <a:schemeClr val="tx1"/>
                </a:solidFill>
                <a:latin typeface="Meiryo" charset="-128"/>
                <a:ea typeface="Meiryo" charset="-128"/>
                <a:cs typeface="Meiryo" charset="-128"/>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b="0" i="0" kern="1200">
                <a:solidFill>
                  <a:schemeClr val="tx1"/>
                </a:solidFill>
                <a:latin typeface="Meiryo" charset="-128"/>
                <a:ea typeface="Meiryo" charset="-128"/>
                <a:cs typeface="Meiryo" charset="-128"/>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b="0"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Font typeface="Arial" panose="020B0604020202020204" pitchFamily="34" charset="0"/>
              <a:buNone/>
            </a:pPr>
            <a:r>
              <a:rPr lang="ja-JP" altLang="en-US" sz="1400"/>
              <a:t>コーポレートサイト、メディアサイト、自治体、教育機関など、導入先はどんどん増えています。</a:t>
            </a:r>
            <a:endParaRPr lang="en-US" altLang="ja-JP" sz="1400" dirty="0"/>
          </a:p>
        </p:txBody>
      </p:sp>
    </p:spTree>
    <p:extLst>
      <p:ext uri="{BB962C8B-B14F-4D97-AF65-F5344CB8AC3E}">
        <p14:creationId xmlns:p14="http://schemas.microsoft.com/office/powerpoint/2010/main" val="185192722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図形グループ 66">
            <a:extLst>
              <a:ext uri="{FF2B5EF4-FFF2-40B4-BE49-F238E27FC236}">
                <a16:creationId xmlns:a16="http://schemas.microsoft.com/office/drawing/2014/main" id="{2E9790B0-3050-C240-A00D-1A1FAFF86FD9}"/>
              </a:ext>
            </a:extLst>
          </p:cNvPr>
          <p:cNvGrpSpPr>
            <a:grpSpLocks noChangeAspect="1"/>
          </p:cNvGrpSpPr>
          <p:nvPr/>
        </p:nvGrpSpPr>
        <p:grpSpPr>
          <a:xfrm>
            <a:off x="3098800" y="2985489"/>
            <a:ext cx="3708400" cy="887022"/>
            <a:chOff x="3094304" y="1448415"/>
            <a:chExt cx="3112727" cy="744541"/>
          </a:xfrm>
        </p:grpSpPr>
        <p:pic>
          <p:nvPicPr>
            <p:cNvPr id="25" name="図 24">
              <a:extLst>
                <a:ext uri="{FF2B5EF4-FFF2-40B4-BE49-F238E27FC236}">
                  <a16:creationId xmlns:a16="http://schemas.microsoft.com/office/drawing/2014/main" id="{3E923F02-E8CB-AC46-A8B6-75FE62BA1D2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904329" y="1448416"/>
              <a:ext cx="2302702" cy="744540"/>
            </a:xfrm>
            <a:prstGeom prst="rect">
              <a:avLst/>
            </a:prstGeom>
          </p:spPr>
        </p:pic>
        <p:pic>
          <p:nvPicPr>
            <p:cNvPr id="26" name="図 25">
              <a:extLst>
                <a:ext uri="{FF2B5EF4-FFF2-40B4-BE49-F238E27FC236}">
                  <a16:creationId xmlns:a16="http://schemas.microsoft.com/office/drawing/2014/main" id="{0F0CC4DC-4A79-B140-A086-8D396F009EF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94304" y="1448415"/>
              <a:ext cx="810025" cy="699322"/>
            </a:xfrm>
            <a:prstGeom prst="rect">
              <a:avLst/>
            </a:prstGeom>
          </p:spPr>
        </p:pic>
      </p:grpSp>
      <p:sp>
        <p:nvSpPr>
          <p:cNvPr id="5" name="正方形/長方形 4">
            <a:extLst>
              <a:ext uri="{FF2B5EF4-FFF2-40B4-BE49-F238E27FC236}">
                <a16:creationId xmlns:a16="http://schemas.microsoft.com/office/drawing/2014/main" id="{2DE1241D-347D-C740-9018-3CB6B6BF1CFA}"/>
              </a:ext>
            </a:extLst>
          </p:cNvPr>
          <p:cNvSpPr/>
          <p:nvPr/>
        </p:nvSpPr>
        <p:spPr>
          <a:xfrm>
            <a:off x="0" y="179293"/>
            <a:ext cx="4625788" cy="12012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フッター プレースホルダー 3">
            <a:extLst>
              <a:ext uri="{FF2B5EF4-FFF2-40B4-BE49-F238E27FC236}">
                <a16:creationId xmlns:a16="http://schemas.microsoft.com/office/drawing/2014/main" id="{922441E9-6837-C049-B1CF-5F7E9538809C}"/>
              </a:ext>
            </a:extLst>
          </p:cNvPr>
          <p:cNvSpPr>
            <a:spLocks noGrp="1"/>
          </p:cNvSpPr>
          <p:nvPr>
            <p:ph type="ftr" sz="quarter" idx="11"/>
          </p:nvPr>
        </p:nvSpPr>
        <p:spPr>
          <a:xfrm>
            <a:off x="576000" y="6408000"/>
            <a:ext cx="3343275" cy="360000"/>
          </a:xfrm>
        </p:spPr>
        <p:txBody>
          <a:bodyPr/>
          <a:lstStyle/>
          <a:p>
            <a:r>
              <a:rPr lang="en-US" altLang="ja-JP" dirty="0">
                <a:latin typeface="Meiryo Regular"/>
              </a:rPr>
              <a:t>(C) </a:t>
            </a:r>
            <a:r>
              <a:rPr lang="en-US" altLang="ja-JP" dirty="0" err="1">
                <a:latin typeface="Meiryo Regular"/>
              </a:rPr>
              <a:t>Alfasado</a:t>
            </a:r>
            <a:r>
              <a:rPr lang="en-US" altLang="ja-JP" dirty="0">
                <a:latin typeface="Meiryo Regular"/>
              </a:rPr>
              <a:t> Inc.</a:t>
            </a:r>
            <a:endParaRPr lang="ja-JP" altLang="en-US">
              <a:latin typeface="Meiryo Regular"/>
            </a:endParaRPr>
          </a:p>
        </p:txBody>
      </p:sp>
      <p:sp>
        <p:nvSpPr>
          <p:cNvPr id="9" name="スライド番号プレースホルダー 4">
            <a:extLst>
              <a:ext uri="{FF2B5EF4-FFF2-40B4-BE49-F238E27FC236}">
                <a16:creationId xmlns:a16="http://schemas.microsoft.com/office/drawing/2014/main" id="{88428372-A63C-5E4B-BC55-3B03EC0A6CBE}"/>
              </a:ext>
            </a:extLst>
          </p:cNvPr>
          <p:cNvSpPr>
            <a:spLocks noGrp="1"/>
          </p:cNvSpPr>
          <p:nvPr>
            <p:ph type="sldNum" sz="quarter" idx="12"/>
          </p:nvPr>
        </p:nvSpPr>
        <p:spPr>
          <a:xfrm>
            <a:off x="7452000" y="6408000"/>
            <a:ext cx="2228850" cy="365125"/>
          </a:xfrm>
        </p:spPr>
        <p:txBody>
          <a:bodyPr/>
          <a:lstStyle/>
          <a:p>
            <a:fld id="{34A33FB1-FE07-45E7-845D-641C44171B92}" type="slidenum">
              <a:rPr lang="ja-JP" altLang="en-US" smtClean="0"/>
              <a:pPr/>
              <a:t>57</a:t>
            </a:fld>
            <a:endParaRPr lang="ja-JP" altLang="en-US"/>
          </a:p>
        </p:txBody>
      </p:sp>
    </p:spTree>
    <p:extLst>
      <p:ext uri="{BB962C8B-B14F-4D97-AF65-F5344CB8AC3E}">
        <p14:creationId xmlns:p14="http://schemas.microsoft.com/office/powerpoint/2010/main" val="11755232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図形グループ 6"/>
          <p:cNvGrpSpPr/>
          <p:nvPr/>
        </p:nvGrpSpPr>
        <p:grpSpPr>
          <a:xfrm>
            <a:off x="0" y="287415"/>
            <a:ext cx="4824000" cy="509335"/>
            <a:chOff x="0" y="287415"/>
            <a:chExt cx="3674853" cy="509335"/>
          </a:xfrm>
        </p:grpSpPr>
        <p:sp>
          <p:nvSpPr>
            <p:cNvPr id="22" name="平行四辺形 21"/>
            <p:cNvSpPr/>
            <p:nvPr/>
          </p:nvSpPr>
          <p:spPr>
            <a:xfrm rot="10800000">
              <a:off x="2075978" y="287416"/>
              <a:ext cx="1598875" cy="509334"/>
            </a:xfrm>
            <a:prstGeom prst="parallelogram">
              <a:avLst>
                <a:gd name="adj" fmla="val 63125"/>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Regular"/>
              </a:endParaRPr>
            </a:p>
          </p:txBody>
        </p:sp>
        <p:sp>
          <p:nvSpPr>
            <p:cNvPr id="23" name="平行四辺形 22"/>
            <p:cNvSpPr/>
            <p:nvPr/>
          </p:nvSpPr>
          <p:spPr>
            <a:xfrm rot="10800000">
              <a:off x="0" y="287415"/>
              <a:ext cx="3163911" cy="509334"/>
            </a:xfrm>
            <a:prstGeom prst="parallelogram">
              <a:avLst>
                <a:gd name="adj" fmla="val 0"/>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Regular"/>
              </a:endParaRPr>
            </a:p>
          </p:txBody>
        </p:sp>
      </p:grpSp>
      <p:sp>
        <p:nvSpPr>
          <p:cNvPr id="28" name="フッター プレースホルダー 27"/>
          <p:cNvSpPr>
            <a:spLocks noGrp="1"/>
          </p:cNvSpPr>
          <p:nvPr>
            <p:ph type="ftr" sz="quarter" idx="11"/>
          </p:nvPr>
        </p:nvSpPr>
        <p:spPr/>
        <p:txBody>
          <a:bodyPr/>
          <a:lstStyle/>
          <a:p>
            <a:r>
              <a:rPr lang="en-US" altLang="ja-JP" dirty="0">
                <a:latin typeface="Meiryo Regular"/>
              </a:rPr>
              <a:t>(C) </a:t>
            </a:r>
            <a:r>
              <a:rPr lang="en-US" altLang="ja-JP" dirty="0" err="1">
                <a:latin typeface="Meiryo Regular"/>
              </a:rPr>
              <a:t>Alfasado</a:t>
            </a:r>
            <a:r>
              <a:rPr lang="en-US" altLang="ja-JP" dirty="0">
                <a:latin typeface="Meiryo Regular"/>
              </a:rPr>
              <a:t> Inc.</a:t>
            </a:r>
            <a:endParaRPr lang="ja-JP" altLang="en-US">
              <a:latin typeface="Meiryo Regular"/>
            </a:endParaRPr>
          </a:p>
        </p:txBody>
      </p:sp>
      <p:sp>
        <p:nvSpPr>
          <p:cNvPr id="29" name="スライド番号プレースホルダー 28"/>
          <p:cNvSpPr>
            <a:spLocks noGrp="1"/>
          </p:cNvSpPr>
          <p:nvPr>
            <p:ph type="sldNum" sz="quarter" idx="12"/>
          </p:nvPr>
        </p:nvSpPr>
        <p:spPr/>
        <p:txBody>
          <a:bodyPr/>
          <a:lstStyle/>
          <a:p>
            <a:fld id="{34A33FB1-FE07-45E7-845D-641C44171B92}" type="slidenum">
              <a:rPr lang="ja-JP" altLang="en-US" smtClean="0">
                <a:latin typeface="Meiryo" panose="020B0604030504040204" pitchFamily="34" charset="-128"/>
                <a:ea typeface="Meiryo" panose="020B0604030504040204" pitchFamily="34" charset="-128"/>
              </a:rPr>
              <a:pPr/>
              <a:t>5</a:t>
            </a:fld>
            <a:endParaRPr lang="ja-JP" altLang="en-US">
              <a:latin typeface="Meiryo" panose="020B0604030504040204" pitchFamily="34" charset="-128"/>
              <a:ea typeface="Meiryo" panose="020B0604030504040204" pitchFamily="34" charset="-128"/>
            </a:endParaRPr>
          </a:p>
        </p:txBody>
      </p:sp>
      <p:sp>
        <p:nvSpPr>
          <p:cNvPr id="32" name="コンテンツ プレースホルダー 2">
            <a:extLst>
              <a:ext uri="{FF2B5EF4-FFF2-40B4-BE49-F238E27FC236}">
                <a16:creationId xmlns:a16="http://schemas.microsoft.com/office/drawing/2014/main" id="{1152919D-2FBB-AB43-B51C-0E0F0A7127EA}"/>
              </a:ext>
            </a:extLst>
          </p:cNvPr>
          <p:cNvSpPr txBox="1">
            <a:spLocks/>
          </p:cNvSpPr>
          <p:nvPr/>
        </p:nvSpPr>
        <p:spPr>
          <a:xfrm>
            <a:off x="667691" y="1173607"/>
            <a:ext cx="8596052" cy="400448"/>
          </a:xfrm>
          <a:prstGeom prst="rect">
            <a:avLst/>
          </a:prstGeom>
          <a:solidFill>
            <a:schemeClr val="bg1"/>
          </a:solidFill>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ct val="100000"/>
              </a:lnSpc>
              <a:spcBef>
                <a:spcPts val="0"/>
              </a:spcBef>
              <a:buNone/>
              <a:defRPr/>
            </a:pPr>
            <a:r>
              <a:rPr lang="ja-JP" b="1">
                <a:latin typeface="メイリオ"/>
                <a:ea typeface="メイリオ"/>
                <a:cs typeface="+mn-lt"/>
              </a:rPr>
              <a:t>PowerCMS X ver.</a:t>
            </a:r>
            <a:r>
              <a:rPr lang="en-US" altLang="ja-JP" b="1" dirty="0">
                <a:latin typeface="メイリオ"/>
                <a:ea typeface="メイリオ"/>
                <a:cs typeface="+mn-lt"/>
              </a:rPr>
              <a:t>3</a:t>
            </a:r>
            <a:r>
              <a:rPr lang="ja-JP" altLang="en-US" b="1">
                <a:latin typeface="メイリオ"/>
                <a:ea typeface="メイリオ"/>
                <a:cs typeface="+mn-lt"/>
              </a:rPr>
              <a:t> の最新機能</a:t>
            </a:r>
            <a:endParaRPr lang="ja-JP" b="1">
              <a:latin typeface="メイリオ"/>
              <a:ea typeface="メイリオ"/>
            </a:endParaRPr>
          </a:p>
        </p:txBody>
      </p:sp>
      <p:sp>
        <p:nvSpPr>
          <p:cNvPr id="3" name="正方形/長方形 2">
            <a:extLst>
              <a:ext uri="{FF2B5EF4-FFF2-40B4-BE49-F238E27FC236}">
                <a16:creationId xmlns:a16="http://schemas.microsoft.com/office/drawing/2014/main" id="{294CC638-146E-DC40-9CE0-3714F67239F2}"/>
              </a:ext>
            </a:extLst>
          </p:cNvPr>
          <p:cNvSpPr/>
          <p:nvPr/>
        </p:nvSpPr>
        <p:spPr>
          <a:xfrm>
            <a:off x="567819" y="1983042"/>
            <a:ext cx="8695923" cy="3170099"/>
          </a:xfrm>
          <a:prstGeom prst="rect">
            <a:avLst/>
          </a:prstGeom>
        </p:spPr>
        <p:txBody>
          <a:bodyPr wrap="square" anchor="t">
            <a:spAutoFit/>
          </a:bodyPr>
          <a:lstStyle/>
          <a:p>
            <a:r>
              <a:rPr lang="en" altLang="ja-JP" sz="2000" b="1" dirty="0">
                <a:latin typeface="メイリオ"/>
                <a:ea typeface="メイリオ"/>
              </a:rPr>
              <a:t>AWS</a:t>
            </a:r>
            <a:r>
              <a:rPr lang="ja-JP" altLang="en-US" sz="2000" b="1">
                <a:latin typeface="メイリオ"/>
                <a:ea typeface="メイリオ"/>
              </a:rPr>
              <a:t>との連携を強化。</a:t>
            </a:r>
            <a:r>
              <a:rPr lang="en" altLang="ja-JP" sz="2000" b="1" dirty="0">
                <a:latin typeface="メイリオ"/>
                <a:ea typeface="メイリオ"/>
              </a:rPr>
              <a:t>Amazon S3</a:t>
            </a:r>
            <a:r>
              <a:rPr lang="ja-JP" altLang="en-US" sz="2000" b="1">
                <a:latin typeface="メイリオ"/>
                <a:ea typeface="メイリオ"/>
              </a:rPr>
              <a:t>と自動ファイル同期。</a:t>
            </a:r>
            <a:r>
              <a:rPr lang="en" altLang="ja-JP" sz="2000" b="1" dirty="0">
                <a:latin typeface="メイリオ"/>
                <a:ea typeface="メイリオ"/>
              </a:rPr>
              <a:t>CloudFront</a:t>
            </a:r>
            <a:r>
              <a:rPr lang="ja-JP" altLang="en-US" sz="2000" b="1">
                <a:latin typeface="メイリオ"/>
                <a:ea typeface="メイリオ"/>
              </a:rPr>
              <a:t>のキャッシュを自動でクリア。</a:t>
            </a:r>
          </a:p>
          <a:p>
            <a:endParaRPr lang="ja-JP" altLang="en-US" sz="1600">
              <a:latin typeface="メイリオ"/>
              <a:ea typeface="メイリオ"/>
              <a:cs typeface="+mn-lt"/>
            </a:endParaRPr>
          </a:p>
          <a:p>
            <a:r>
              <a:rPr lang="en" altLang="ja-JP" sz="1600" dirty="0">
                <a:latin typeface="メイリオ"/>
                <a:ea typeface="メイリオ"/>
                <a:cs typeface="+mn-lt"/>
              </a:rPr>
              <a:t>AWS</a:t>
            </a:r>
            <a:r>
              <a:rPr lang="ja-JP" altLang="en-US" sz="1600">
                <a:latin typeface="メイリオ"/>
                <a:ea typeface="メイリオ"/>
                <a:cs typeface="+mn-lt"/>
              </a:rPr>
              <a:t>との連携を強化しました。プラグイン「</a:t>
            </a:r>
            <a:r>
              <a:rPr lang="en" altLang="ja-JP" sz="1600" dirty="0">
                <a:latin typeface="メイリオ"/>
                <a:ea typeface="メイリオ"/>
                <a:cs typeface="+mn-lt"/>
              </a:rPr>
              <a:t>AWS_S3</a:t>
            </a:r>
            <a:r>
              <a:rPr lang="ja-JP" altLang="en" sz="1600">
                <a:latin typeface="メイリオ"/>
                <a:ea typeface="メイリオ"/>
                <a:cs typeface="+mn-lt"/>
              </a:rPr>
              <a:t>」</a:t>
            </a:r>
            <a:r>
              <a:rPr lang="ja-JP" altLang="en-US" sz="1600">
                <a:latin typeface="メイリオ"/>
                <a:ea typeface="メイリオ"/>
                <a:cs typeface="+mn-lt"/>
              </a:rPr>
              <a:t>を利用することで、静的ファイルのパブリッシュや削除のタイミングで指定した </a:t>
            </a:r>
            <a:r>
              <a:rPr lang="en" altLang="ja-JP" sz="1600" dirty="0">
                <a:latin typeface="メイリオ"/>
                <a:ea typeface="メイリオ"/>
                <a:cs typeface="+mn-lt"/>
              </a:rPr>
              <a:t>AWS S3 </a:t>
            </a:r>
            <a:r>
              <a:rPr lang="ja-JP" altLang="en-US" sz="1600">
                <a:latin typeface="メイリオ"/>
                <a:ea typeface="メイリオ"/>
                <a:cs typeface="+mn-lt"/>
              </a:rPr>
              <a:t>バケットと同期を行います。同期処理は管理画面にレスポンスを返した後で非同期に行われるため、再構築処理などの待ち時間が増えず、</a:t>
            </a:r>
            <a:r>
              <a:rPr lang="en" altLang="ja-JP" sz="1600" dirty="0" err="1">
                <a:latin typeface="メイリオ"/>
                <a:ea typeface="メイリオ"/>
                <a:cs typeface="+mn-lt"/>
              </a:rPr>
              <a:t>PowerCMS</a:t>
            </a:r>
            <a:r>
              <a:rPr lang="en" altLang="ja-JP" sz="1600" dirty="0">
                <a:latin typeface="メイリオ"/>
                <a:ea typeface="メイリオ"/>
                <a:cs typeface="+mn-lt"/>
              </a:rPr>
              <a:t> X</a:t>
            </a:r>
            <a:r>
              <a:rPr lang="ja-JP" altLang="en-US" sz="1600">
                <a:latin typeface="メイリオ"/>
                <a:ea typeface="メイリオ"/>
                <a:cs typeface="+mn-lt"/>
              </a:rPr>
              <a:t>の高速処理はそのままです。</a:t>
            </a:r>
            <a:endParaRPr lang="en-US" altLang="ja-JP" sz="1600" dirty="0">
              <a:latin typeface="メイリオ"/>
              <a:ea typeface="メイリオ"/>
              <a:cs typeface="+mn-lt"/>
            </a:endParaRPr>
          </a:p>
          <a:p>
            <a:endParaRPr lang="ja-JP" altLang="en-US" sz="1600">
              <a:latin typeface="メイリオ"/>
              <a:ea typeface="メイリオ"/>
              <a:cs typeface="+mn-lt"/>
            </a:endParaRPr>
          </a:p>
          <a:p>
            <a:r>
              <a:rPr lang="ja-JP" altLang="en-US" sz="1600">
                <a:latin typeface="メイリオ"/>
                <a:ea typeface="メイリオ"/>
                <a:cs typeface="+mn-lt"/>
              </a:rPr>
              <a:t>また、プラグイン「</a:t>
            </a:r>
            <a:r>
              <a:rPr lang="en" altLang="ja-JP" sz="1600" dirty="0" err="1">
                <a:latin typeface="メイリオ"/>
                <a:ea typeface="メイリオ"/>
                <a:cs typeface="+mn-lt"/>
              </a:rPr>
              <a:t>AWS_CloudFront</a:t>
            </a:r>
            <a:r>
              <a:rPr lang="ja-JP" altLang="en" sz="1600">
                <a:latin typeface="メイリオ"/>
                <a:ea typeface="メイリオ"/>
                <a:cs typeface="+mn-lt"/>
              </a:rPr>
              <a:t>」</a:t>
            </a:r>
            <a:r>
              <a:rPr lang="ja-JP" altLang="en-US" sz="1600">
                <a:latin typeface="メイリオ"/>
                <a:ea typeface="メイリオ"/>
                <a:cs typeface="+mn-lt"/>
              </a:rPr>
              <a:t>によって、ファイルが更新されたタイミングで </a:t>
            </a:r>
            <a:r>
              <a:rPr lang="en" altLang="ja-JP" sz="1600" dirty="0">
                <a:latin typeface="メイリオ"/>
                <a:ea typeface="メイリオ"/>
                <a:cs typeface="+mn-lt"/>
              </a:rPr>
              <a:t>CloudFront</a:t>
            </a:r>
            <a:r>
              <a:rPr lang="ja-JP" altLang="en-US" sz="1600">
                <a:latin typeface="メイリオ"/>
                <a:ea typeface="メイリオ"/>
                <a:cs typeface="+mn-lt"/>
              </a:rPr>
              <a:t>のキャッシュクリアの予約を自動で行うことができます。</a:t>
            </a:r>
          </a:p>
          <a:p>
            <a:br>
              <a:rPr lang="ja-JP" altLang="en-US" sz="1600">
                <a:latin typeface="メイリオ"/>
                <a:ea typeface="メイリオ"/>
                <a:cs typeface="+mn-lt"/>
              </a:rPr>
            </a:br>
            <a:endParaRPr lang="ja-JP" altLang="en-US" sz="1600">
              <a:latin typeface="メイリオ"/>
              <a:ea typeface="メイリオ"/>
              <a:cs typeface="+mn-lt"/>
            </a:endParaRPr>
          </a:p>
        </p:txBody>
      </p:sp>
      <p:pic>
        <p:nvPicPr>
          <p:cNvPr id="13" name="図 12">
            <a:extLst>
              <a:ext uri="{FF2B5EF4-FFF2-40B4-BE49-F238E27FC236}">
                <a16:creationId xmlns:a16="http://schemas.microsoft.com/office/drawing/2014/main" id="{13EB4453-91BC-A448-85B5-68FC25AE6FF9}"/>
              </a:ext>
            </a:extLst>
          </p:cNvPr>
          <p:cNvPicPr>
            <a:picLocks noChangeAspect="1"/>
          </p:cNvPicPr>
          <p:nvPr/>
        </p:nvPicPr>
        <p:blipFill>
          <a:blip r:embed="rId3"/>
          <a:stretch>
            <a:fillRect/>
          </a:stretch>
        </p:blipFill>
        <p:spPr>
          <a:xfrm rot="20831216">
            <a:off x="1735220" y="1101106"/>
            <a:ext cx="567096" cy="553647"/>
          </a:xfrm>
          <a:prstGeom prst="rect">
            <a:avLst/>
          </a:prstGeom>
        </p:spPr>
      </p:pic>
      <p:sp>
        <p:nvSpPr>
          <p:cNvPr id="12" name="正方形/長方形 11">
            <a:extLst>
              <a:ext uri="{FF2B5EF4-FFF2-40B4-BE49-F238E27FC236}">
                <a16:creationId xmlns:a16="http://schemas.microsoft.com/office/drawing/2014/main" id="{AA5B22EC-C4D9-9B4D-9BC2-15C77E9D6484}"/>
              </a:ext>
            </a:extLst>
          </p:cNvPr>
          <p:cNvSpPr/>
          <p:nvPr/>
        </p:nvSpPr>
        <p:spPr>
          <a:xfrm>
            <a:off x="567819" y="4856053"/>
            <a:ext cx="8859210" cy="1138773"/>
          </a:xfrm>
          <a:prstGeom prst="rect">
            <a:avLst/>
          </a:prstGeom>
        </p:spPr>
        <p:txBody>
          <a:bodyPr wrap="square" anchor="t">
            <a:spAutoFit/>
          </a:bodyPr>
          <a:lstStyle/>
          <a:p>
            <a:r>
              <a:rPr lang="ja-JP" altLang="en-US" sz="2000" b="1">
                <a:latin typeface="メイリオ"/>
                <a:ea typeface="メイリオ"/>
              </a:rPr>
              <a:t>リンク</a:t>
            </a:r>
            <a:r>
              <a:rPr lang="en" altLang="ja-JP" sz="2000" b="1" dirty="0">
                <a:latin typeface="メイリオ"/>
                <a:ea typeface="メイリオ"/>
              </a:rPr>
              <a:t>URL</a:t>
            </a:r>
            <a:r>
              <a:rPr lang="ja-JP" altLang="en-US" sz="2000" b="1">
                <a:latin typeface="メイリオ"/>
                <a:ea typeface="メイリオ"/>
              </a:rPr>
              <a:t>機能でステージングと公開サイトのプレビュー切り替えを容易に</a:t>
            </a:r>
          </a:p>
          <a:p>
            <a:endParaRPr lang="ja-JP" altLang="en-US" sz="1600">
              <a:latin typeface="メイリオ"/>
              <a:ea typeface="メイリオ"/>
              <a:cs typeface="+mn-lt"/>
            </a:endParaRPr>
          </a:p>
          <a:p>
            <a:r>
              <a:rPr lang="ja-JP" altLang="en-US" sz="1600">
                <a:latin typeface="メイリオ"/>
                <a:ea typeface="メイリオ"/>
                <a:cs typeface="+mn-lt"/>
              </a:rPr>
              <a:t>スコープの設定に「リンクを併記」を指定できるようになりました。リンク</a:t>
            </a:r>
            <a:r>
              <a:rPr lang="en" altLang="ja-JP" sz="1600" dirty="0">
                <a:latin typeface="メイリオ"/>
                <a:ea typeface="メイリオ"/>
                <a:cs typeface="+mn-lt"/>
              </a:rPr>
              <a:t>URL(</a:t>
            </a:r>
            <a:r>
              <a:rPr lang="ja-JP" altLang="en-US" sz="1600">
                <a:latin typeface="メイリオ"/>
                <a:ea typeface="メイリオ"/>
                <a:cs typeface="+mn-lt"/>
              </a:rPr>
              <a:t>公開サイトの</a:t>
            </a:r>
            <a:r>
              <a:rPr lang="en" altLang="ja-JP" sz="1600" dirty="0">
                <a:latin typeface="メイリオ"/>
                <a:ea typeface="メイリオ"/>
                <a:cs typeface="+mn-lt"/>
              </a:rPr>
              <a:t>URL)</a:t>
            </a:r>
            <a:r>
              <a:rPr lang="ja-JP" altLang="en-US" sz="1600">
                <a:latin typeface="メイリオ"/>
                <a:ea typeface="メイリオ"/>
                <a:cs typeface="+mn-lt"/>
              </a:rPr>
              <a:t>を別に指定している時、管理画面でサイト</a:t>
            </a:r>
            <a:r>
              <a:rPr lang="en" altLang="ja-JP" sz="1600" dirty="0">
                <a:latin typeface="メイリオ"/>
                <a:ea typeface="メイリオ"/>
                <a:cs typeface="+mn-lt"/>
              </a:rPr>
              <a:t>URL</a:t>
            </a:r>
            <a:r>
              <a:rPr lang="ja-JP" altLang="en-US" sz="1600">
                <a:latin typeface="メイリオ"/>
                <a:ea typeface="メイリオ"/>
                <a:cs typeface="+mn-lt"/>
              </a:rPr>
              <a:t>とリンク</a:t>
            </a:r>
            <a:r>
              <a:rPr lang="en" altLang="ja-JP" sz="1600" dirty="0">
                <a:latin typeface="メイリオ"/>
                <a:ea typeface="メイリオ"/>
                <a:cs typeface="+mn-lt"/>
              </a:rPr>
              <a:t>URL</a:t>
            </a:r>
            <a:r>
              <a:rPr lang="ja-JP" altLang="en-US" sz="1600">
                <a:latin typeface="メイリオ"/>
                <a:ea typeface="メイリオ"/>
                <a:cs typeface="+mn-lt"/>
              </a:rPr>
              <a:t>へのリンクを両方表示します。</a:t>
            </a:r>
          </a:p>
        </p:txBody>
      </p:sp>
      <p:sp>
        <p:nvSpPr>
          <p:cNvPr id="14" name="タイトル 1">
            <a:extLst>
              <a:ext uri="{FF2B5EF4-FFF2-40B4-BE49-F238E27FC236}">
                <a16:creationId xmlns:a16="http://schemas.microsoft.com/office/drawing/2014/main" id="{8EDD9F1D-92F3-CA40-B1C9-CDEEEC7ADA34}"/>
              </a:ext>
            </a:extLst>
          </p:cNvPr>
          <p:cNvSpPr>
            <a:spLocks noGrp="1"/>
          </p:cNvSpPr>
          <p:nvPr>
            <p:ph type="ctrTitle"/>
          </p:nvPr>
        </p:nvSpPr>
        <p:spPr>
          <a:xfrm>
            <a:off x="601832" y="401838"/>
            <a:ext cx="8542169" cy="362782"/>
          </a:xfrm>
        </p:spPr>
        <p:txBody>
          <a:bodyPr>
            <a:normAutofit fontScale="90000"/>
          </a:bodyPr>
          <a:lstStyle/>
          <a:p>
            <a:r>
              <a:rPr lang="en-US" altLang="ja-JP" sz="2400" b="1" dirty="0" err="1">
                <a:latin typeface="メイリオ" panose="020B0604030504040204" pitchFamily="50" charset="-128"/>
                <a:ea typeface="メイリオ" panose="020B0604030504040204" pitchFamily="50" charset="-128"/>
              </a:rPr>
              <a:t>PowerCMS</a:t>
            </a:r>
            <a:r>
              <a:rPr lang="en-US" altLang="ja-JP" sz="2400" b="1" dirty="0">
                <a:latin typeface="メイリオ" panose="020B0604030504040204" pitchFamily="50" charset="-128"/>
                <a:ea typeface="メイリオ" panose="020B0604030504040204" pitchFamily="50" charset="-128"/>
              </a:rPr>
              <a:t> X </a:t>
            </a:r>
            <a:r>
              <a:rPr lang="ja-JP" altLang="en-US" sz="2400" b="1">
                <a:latin typeface="メイリオ" panose="020B0604030504040204" pitchFamily="50" charset="-128"/>
                <a:ea typeface="メイリオ" panose="020B0604030504040204" pitchFamily="50" charset="-128"/>
              </a:rPr>
              <a:t>最新情報</a:t>
            </a:r>
          </a:p>
        </p:txBody>
      </p:sp>
    </p:spTree>
    <p:extLst>
      <p:ext uri="{BB962C8B-B14F-4D97-AF65-F5344CB8AC3E}">
        <p14:creationId xmlns:p14="http://schemas.microsoft.com/office/powerpoint/2010/main" val="608904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図形グループ 6"/>
          <p:cNvGrpSpPr/>
          <p:nvPr/>
        </p:nvGrpSpPr>
        <p:grpSpPr>
          <a:xfrm>
            <a:off x="0" y="287415"/>
            <a:ext cx="4824000" cy="509335"/>
            <a:chOff x="0" y="287415"/>
            <a:chExt cx="3674853" cy="509335"/>
          </a:xfrm>
        </p:grpSpPr>
        <p:sp>
          <p:nvSpPr>
            <p:cNvPr id="22" name="平行四辺形 21"/>
            <p:cNvSpPr/>
            <p:nvPr/>
          </p:nvSpPr>
          <p:spPr>
            <a:xfrm rot="10800000">
              <a:off x="2075978" y="287416"/>
              <a:ext cx="1598875" cy="509334"/>
            </a:xfrm>
            <a:prstGeom prst="parallelogram">
              <a:avLst>
                <a:gd name="adj" fmla="val 63125"/>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Regular"/>
              </a:endParaRPr>
            </a:p>
          </p:txBody>
        </p:sp>
        <p:sp>
          <p:nvSpPr>
            <p:cNvPr id="23" name="平行四辺形 22"/>
            <p:cNvSpPr/>
            <p:nvPr/>
          </p:nvSpPr>
          <p:spPr>
            <a:xfrm rot="10800000">
              <a:off x="0" y="287415"/>
              <a:ext cx="3163911" cy="509334"/>
            </a:xfrm>
            <a:prstGeom prst="parallelogram">
              <a:avLst>
                <a:gd name="adj" fmla="val 0"/>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Regular"/>
              </a:endParaRPr>
            </a:p>
          </p:txBody>
        </p:sp>
      </p:grpSp>
      <p:sp>
        <p:nvSpPr>
          <p:cNvPr id="28" name="フッター プレースホルダー 27"/>
          <p:cNvSpPr>
            <a:spLocks noGrp="1"/>
          </p:cNvSpPr>
          <p:nvPr>
            <p:ph type="ftr" sz="quarter" idx="11"/>
          </p:nvPr>
        </p:nvSpPr>
        <p:spPr/>
        <p:txBody>
          <a:bodyPr/>
          <a:lstStyle/>
          <a:p>
            <a:r>
              <a:rPr lang="en-US" altLang="ja-JP" dirty="0">
                <a:latin typeface="Meiryo Regular"/>
              </a:rPr>
              <a:t>(C) </a:t>
            </a:r>
            <a:r>
              <a:rPr lang="en-US" altLang="ja-JP" dirty="0" err="1">
                <a:latin typeface="Meiryo Regular"/>
              </a:rPr>
              <a:t>Alfasado</a:t>
            </a:r>
            <a:r>
              <a:rPr lang="en-US" altLang="ja-JP" dirty="0">
                <a:latin typeface="Meiryo Regular"/>
              </a:rPr>
              <a:t> Inc.</a:t>
            </a:r>
            <a:endParaRPr lang="ja-JP" altLang="en-US">
              <a:latin typeface="Meiryo Regular"/>
            </a:endParaRPr>
          </a:p>
        </p:txBody>
      </p:sp>
      <p:sp>
        <p:nvSpPr>
          <p:cNvPr id="29" name="スライド番号プレースホルダー 28"/>
          <p:cNvSpPr>
            <a:spLocks noGrp="1"/>
          </p:cNvSpPr>
          <p:nvPr>
            <p:ph type="sldNum" sz="quarter" idx="12"/>
          </p:nvPr>
        </p:nvSpPr>
        <p:spPr/>
        <p:txBody>
          <a:bodyPr/>
          <a:lstStyle/>
          <a:p>
            <a:fld id="{34A33FB1-FE07-45E7-845D-641C44171B92}" type="slidenum">
              <a:rPr lang="ja-JP" altLang="en-US" smtClean="0">
                <a:latin typeface="Meiryo" panose="020B0604030504040204" pitchFamily="34" charset="-128"/>
                <a:ea typeface="Meiryo" panose="020B0604030504040204" pitchFamily="34" charset="-128"/>
              </a:rPr>
              <a:pPr/>
              <a:t>6</a:t>
            </a:fld>
            <a:endParaRPr lang="ja-JP" altLang="en-US">
              <a:latin typeface="Meiryo" panose="020B0604030504040204" pitchFamily="34" charset="-128"/>
              <a:ea typeface="Meiryo" panose="020B0604030504040204" pitchFamily="34" charset="-128"/>
            </a:endParaRPr>
          </a:p>
        </p:txBody>
      </p:sp>
      <p:sp>
        <p:nvSpPr>
          <p:cNvPr id="32" name="コンテンツ プレースホルダー 2">
            <a:extLst>
              <a:ext uri="{FF2B5EF4-FFF2-40B4-BE49-F238E27FC236}">
                <a16:creationId xmlns:a16="http://schemas.microsoft.com/office/drawing/2014/main" id="{1152919D-2FBB-AB43-B51C-0E0F0A7127EA}"/>
              </a:ext>
            </a:extLst>
          </p:cNvPr>
          <p:cNvSpPr txBox="1">
            <a:spLocks/>
          </p:cNvSpPr>
          <p:nvPr/>
        </p:nvSpPr>
        <p:spPr>
          <a:xfrm>
            <a:off x="667691" y="1173607"/>
            <a:ext cx="8596052" cy="400448"/>
          </a:xfrm>
          <a:prstGeom prst="rect">
            <a:avLst/>
          </a:prstGeom>
          <a:solidFill>
            <a:schemeClr val="bg1"/>
          </a:solidFill>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ct val="100000"/>
              </a:lnSpc>
              <a:spcBef>
                <a:spcPts val="0"/>
              </a:spcBef>
              <a:buNone/>
              <a:defRPr/>
            </a:pPr>
            <a:r>
              <a:rPr lang="ja-JP" b="1">
                <a:latin typeface="メイリオ"/>
                <a:ea typeface="メイリオ"/>
                <a:cs typeface="+mn-lt"/>
              </a:rPr>
              <a:t>PowerCMS X ver.</a:t>
            </a:r>
            <a:r>
              <a:rPr lang="en-US" altLang="ja-JP" b="1" dirty="0">
                <a:latin typeface="メイリオ"/>
                <a:ea typeface="メイリオ"/>
                <a:cs typeface="+mn-lt"/>
              </a:rPr>
              <a:t>3</a:t>
            </a:r>
            <a:r>
              <a:rPr lang="ja-JP" altLang="en-US" b="1">
                <a:latin typeface="メイリオ"/>
                <a:ea typeface="メイリオ"/>
                <a:cs typeface="+mn-lt"/>
              </a:rPr>
              <a:t> の最新機能</a:t>
            </a:r>
            <a:endParaRPr lang="ja-JP" b="1">
              <a:latin typeface="メイリオ"/>
              <a:ea typeface="メイリオ"/>
            </a:endParaRPr>
          </a:p>
        </p:txBody>
      </p:sp>
      <p:sp>
        <p:nvSpPr>
          <p:cNvPr id="3" name="正方形/長方形 2">
            <a:extLst>
              <a:ext uri="{FF2B5EF4-FFF2-40B4-BE49-F238E27FC236}">
                <a16:creationId xmlns:a16="http://schemas.microsoft.com/office/drawing/2014/main" id="{294CC638-146E-DC40-9CE0-3714F67239F2}"/>
              </a:ext>
            </a:extLst>
          </p:cNvPr>
          <p:cNvSpPr/>
          <p:nvPr/>
        </p:nvSpPr>
        <p:spPr>
          <a:xfrm>
            <a:off x="567819" y="1983042"/>
            <a:ext cx="8695923" cy="1446550"/>
          </a:xfrm>
          <a:prstGeom prst="rect">
            <a:avLst/>
          </a:prstGeom>
        </p:spPr>
        <p:txBody>
          <a:bodyPr wrap="square" anchor="t">
            <a:spAutoFit/>
          </a:bodyPr>
          <a:lstStyle/>
          <a:p>
            <a:r>
              <a:rPr lang="en" altLang="ja-JP" sz="2000" b="1" dirty="0">
                <a:latin typeface="メイリオ"/>
                <a:ea typeface="メイリオ"/>
              </a:rPr>
              <a:t>AI</a:t>
            </a:r>
            <a:r>
              <a:rPr lang="ja-JP" altLang="en-US" sz="2000" b="1">
                <a:latin typeface="メイリオ"/>
                <a:ea typeface="メイリオ"/>
              </a:rPr>
              <a:t>多言語翻訳に対応「</a:t>
            </a:r>
            <a:r>
              <a:rPr lang="en" altLang="ja-JP" sz="2000" b="1" dirty="0" err="1">
                <a:latin typeface="メイリオ"/>
                <a:ea typeface="メイリオ"/>
              </a:rPr>
              <a:t>MachineTranslator</a:t>
            </a:r>
            <a:r>
              <a:rPr lang="ja-JP" altLang="en" sz="2000" b="1">
                <a:latin typeface="メイリオ"/>
                <a:ea typeface="メイリオ"/>
              </a:rPr>
              <a:t>」</a:t>
            </a:r>
            <a:r>
              <a:rPr lang="ja-JP" altLang="en-US" sz="2000" b="1">
                <a:latin typeface="メイリオ"/>
                <a:ea typeface="メイリオ"/>
              </a:rPr>
              <a:t>プラグインを標準プラグインとしてバンドル</a:t>
            </a:r>
          </a:p>
          <a:p>
            <a:endParaRPr lang="ja-JP" altLang="en-US" sz="1600">
              <a:latin typeface="メイリオ"/>
              <a:ea typeface="メイリオ"/>
              <a:cs typeface="+mn-lt"/>
            </a:endParaRPr>
          </a:p>
          <a:p>
            <a:r>
              <a:rPr lang="en" altLang="ja-JP" sz="1600" dirty="0">
                <a:latin typeface="メイリオ"/>
                <a:ea typeface="メイリオ"/>
                <a:cs typeface="+mn-lt"/>
              </a:rPr>
              <a:t>Azure Cognitive Services </a:t>
            </a:r>
            <a:r>
              <a:rPr lang="ja-JP" altLang="en-US" sz="1600">
                <a:latin typeface="メイリオ"/>
                <a:ea typeface="メイリオ"/>
                <a:cs typeface="+mn-lt"/>
              </a:rPr>
              <a:t>の </a:t>
            </a:r>
            <a:r>
              <a:rPr lang="en" altLang="ja-JP" sz="1600" dirty="0">
                <a:latin typeface="メイリオ"/>
                <a:ea typeface="メイリオ"/>
                <a:cs typeface="+mn-lt"/>
              </a:rPr>
              <a:t>Microsoft Translator </a:t>
            </a:r>
            <a:r>
              <a:rPr lang="ja-JP" altLang="en-US" sz="1600">
                <a:latin typeface="メイリオ"/>
                <a:ea typeface="メイリオ"/>
                <a:cs typeface="+mn-lt"/>
              </a:rPr>
              <a:t>を利用してウェブサイトの </a:t>
            </a:r>
            <a:r>
              <a:rPr lang="en" altLang="ja-JP" sz="1600" dirty="0">
                <a:latin typeface="メイリオ"/>
                <a:ea typeface="メイリオ"/>
                <a:cs typeface="+mn-lt"/>
              </a:rPr>
              <a:t>AI</a:t>
            </a:r>
            <a:r>
              <a:rPr lang="ja-JP" altLang="en-US" sz="1600">
                <a:latin typeface="メイリオ"/>
                <a:ea typeface="メイリオ"/>
                <a:cs typeface="+mn-lt"/>
              </a:rPr>
              <a:t>多言語翻訳をサポートします。</a:t>
            </a:r>
          </a:p>
        </p:txBody>
      </p:sp>
      <p:pic>
        <p:nvPicPr>
          <p:cNvPr id="13" name="図 12">
            <a:extLst>
              <a:ext uri="{FF2B5EF4-FFF2-40B4-BE49-F238E27FC236}">
                <a16:creationId xmlns:a16="http://schemas.microsoft.com/office/drawing/2014/main" id="{13EB4453-91BC-A448-85B5-68FC25AE6FF9}"/>
              </a:ext>
            </a:extLst>
          </p:cNvPr>
          <p:cNvPicPr>
            <a:picLocks noChangeAspect="1"/>
          </p:cNvPicPr>
          <p:nvPr/>
        </p:nvPicPr>
        <p:blipFill>
          <a:blip r:embed="rId3"/>
          <a:stretch>
            <a:fillRect/>
          </a:stretch>
        </p:blipFill>
        <p:spPr>
          <a:xfrm rot="20831216">
            <a:off x="1735220" y="1101106"/>
            <a:ext cx="567096" cy="553647"/>
          </a:xfrm>
          <a:prstGeom prst="rect">
            <a:avLst/>
          </a:prstGeom>
        </p:spPr>
      </p:pic>
      <p:sp>
        <p:nvSpPr>
          <p:cNvPr id="12" name="正方形/長方形 11">
            <a:extLst>
              <a:ext uri="{FF2B5EF4-FFF2-40B4-BE49-F238E27FC236}">
                <a16:creationId xmlns:a16="http://schemas.microsoft.com/office/drawing/2014/main" id="{46B8D536-D55B-2142-9842-D7643A95248F}"/>
              </a:ext>
            </a:extLst>
          </p:cNvPr>
          <p:cNvSpPr/>
          <p:nvPr/>
        </p:nvSpPr>
        <p:spPr>
          <a:xfrm>
            <a:off x="814457" y="3530802"/>
            <a:ext cx="8329544" cy="861774"/>
          </a:xfrm>
          <a:prstGeom prst="rect">
            <a:avLst/>
          </a:prstGeom>
        </p:spPr>
        <p:txBody>
          <a:bodyPr wrap="square" anchor="t">
            <a:spAutoFit/>
          </a:bodyPr>
          <a:lstStyle/>
          <a:p>
            <a:r>
              <a:rPr lang="ja-JP" altLang="en-US" b="1">
                <a:latin typeface="メイリオ"/>
                <a:ea typeface="メイリオ"/>
              </a:rPr>
              <a:t>■管理画面における多言語でのコンテンツ作成</a:t>
            </a:r>
          </a:p>
          <a:p>
            <a:r>
              <a:rPr lang="ja-JP" altLang="en-US" sz="1600">
                <a:latin typeface="メイリオ"/>
                <a:ea typeface="メイリオ"/>
                <a:cs typeface="+mn-lt"/>
              </a:rPr>
              <a:t>リッチテキストエディタだけではなく、タイトルや概要などのテキストも選択してボタンひとつで自動翻訳。もちろん、手作業での修正も可能です。</a:t>
            </a:r>
            <a:endParaRPr lang="ja-JP">
              <a:latin typeface="メイリオ"/>
              <a:ea typeface="メイリオ"/>
              <a:cs typeface="+mn-lt"/>
            </a:endParaRPr>
          </a:p>
        </p:txBody>
      </p:sp>
      <p:sp>
        <p:nvSpPr>
          <p:cNvPr id="14" name="正方形/長方形 13">
            <a:extLst>
              <a:ext uri="{FF2B5EF4-FFF2-40B4-BE49-F238E27FC236}">
                <a16:creationId xmlns:a16="http://schemas.microsoft.com/office/drawing/2014/main" id="{8A3788C1-CC7F-284E-8B73-E5514B0A9228}"/>
              </a:ext>
            </a:extLst>
          </p:cNvPr>
          <p:cNvSpPr/>
          <p:nvPr/>
        </p:nvSpPr>
        <p:spPr>
          <a:xfrm>
            <a:off x="814457" y="4476958"/>
            <a:ext cx="8329544" cy="1846659"/>
          </a:xfrm>
          <a:prstGeom prst="rect">
            <a:avLst/>
          </a:prstGeom>
        </p:spPr>
        <p:txBody>
          <a:bodyPr wrap="square" anchor="t">
            <a:spAutoFit/>
          </a:bodyPr>
          <a:lstStyle/>
          <a:p>
            <a:r>
              <a:rPr lang="ja-JP" altLang="en-US" b="1">
                <a:latin typeface="メイリオ"/>
                <a:ea typeface="メイリオ"/>
              </a:rPr>
              <a:t>■</a:t>
            </a:r>
            <a:r>
              <a:rPr lang="en" altLang="ja-JP" b="1" dirty="0" err="1">
                <a:latin typeface="メイリオ"/>
                <a:ea typeface="メイリオ"/>
              </a:rPr>
              <a:t>PowerCMS</a:t>
            </a:r>
            <a:r>
              <a:rPr lang="en" altLang="ja-JP" b="1" dirty="0">
                <a:latin typeface="メイリオ"/>
                <a:ea typeface="メイリオ"/>
              </a:rPr>
              <a:t> X</a:t>
            </a:r>
            <a:r>
              <a:rPr lang="ja-JP" altLang="en-US" b="1">
                <a:latin typeface="メイリオ"/>
                <a:ea typeface="メイリオ"/>
              </a:rPr>
              <a:t>で構築したウェブサイトの自動翻訳</a:t>
            </a:r>
          </a:p>
          <a:p>
            <a:r>
              <a:rPr lang="ja-JP" altLang="en-US" sz="1600">
                <a:latin typeface="メイリオ"/>
                <a:ea typeface="メイリオ"/>
                <a:cs typeface="+mn-lt"/>
              </a:rPr>
              <a:t>対応言語は</a:t>
            </a:r>
            <a:r>
              <a:rPr lang="en-US" altLang="ja-JP" sz="1600" dirty="0">
                <a:latin typeface="メイリオ"/>
                <a:ea typeface="メイリオ"/>
                <a:cs typeface="+mn-lt"/>
              </a:rPr>
              <a:t>70</a:t>
            </a:r>
            <a:r>
              <a:rPr lang="ja-JP" altLang="en-US" sz="1600">
                <a:latin typeface="メイリオ"/>
                <a:ea typeface="メイリオ"/>
                <a:cs typeface="+mn-lt"/>
              </a:rPr>
              <a:t>以上。任意の言語を選択してセットすることができます。「ふりがな付き日本語」「やさしい日本語」への翻訳にも対応。翻訳ページ数に制限はありません。</a:t>
            </a:r>
            <a:br>
              <a:rPr lang="ja-JP" altLang="en-US" sz="1600">
                <a:latin typeface="メイリオ"/>
                <a:ea typeface="メイリオ"/>
                <a:cs typeface="+mn-lt"/>
              </a:rPr>
            </a:br>
            <a:r>
              <a:rPr lang="ja-JP" altLang="en-US" sz="1600">
                <a:latin typeface="メイリオ"/>
                <a:ea typeface="メイリオ"/>
                <a:cs typeface="+mn-lt"/>
              </a:rPr>
              <a:t>翻訳後ページに挿入する</a:t>
            </a:r>
            <a:r>
              <a:rPr lang="en" altLang="ja-JP" sz="1600" dirty="0">
                <a:latin typeface="メイリオ"/>
                <a:ea typeface="メイリオ"/>
                <a:cs typeface="+mn-lt"/>
              </a:rPr>
              <a:t>HTML</a:t>
            </a:r>
            <a:r>
              <a:rPr lang="ja-JP" altLang="en-US" sz="1600">
                <a:latin typeface="メイリオ"/>
                <a:ea typeface="メイリオ"/>
                <a:cs typeface="+mn-lt"/>
              </a:rPr>
              <a:t>を指定できたり、非表示要素や個別に翻訳するタグ、カスタム辞書の登録などのカスタマイズが可能です。</a:t>
            </a:r>
            <a:br>
              <a:rPr lang="ja-JP" altLang="en-US" sz="1600">
                <a:latin typeface="メイリオ"/>
                <a:ea typeface="メイリオ"/>
                <a:cs typeface="+mn-lt"/>
              </a:rPr>
            </a:br>
            <a:r>
              <a:rPr lang="ja-JP" altLang="en-US" sz="1600">
                <a:latin typeface="メイリオ"/>
                <a:ea typeface="メイリオ"/>
                <a:cs typeface="+mn-lt"/>
              </a:rPr>
              <a:t>翻訳後のサイトに</a:t>
            </a:r>
            <a:r>
              <a:rPr lang="en" altLang="ja-JP" sz="1600" dirty="0">
                <a:latin typeface="メイリオ"/>
                <a:ea typeface="メイリオ"/>
                <a:cs typeface="+mn-lt"/>
              </a:rPr>
              <a:t>URL</a:t>
            </a:r>
            <a:r>
              <a:rPr lang="ja-JP" altLang="en-US" sz="1600">
                <a:latin typeface="メイリオ"/>
                <a:ea typeface="メイリオ"/>
                <a:cs typeface="+mn-lt"/>
              </a:rPr>
              <a:t>パスを設定することもできるため、海外の検索エンジンにインデックスさせるような設定も可能です。</a:t>
            </a:r>
            <a:endParaRPr lang="ja-JP">
              <a:latin typeface="メイリオ"/>
              <a:ea typeface="メイリオ"/>
              <a:cs typeface="+mn-lt"/>
            </a:endParaRPr>
          </a:p>
        </p:txBody>
      </p:sp>
      <p:sp>
        <p:nvSpPr>
          <p:cNvPr id="16" name="タイトル 1">
            <a:extLst>
              <a:ext uri="{FF2B5EF4-FFF2-40B4-BE49-F238E27FC236}">
                <a16:creationId xmlns:a16="http://schemas.microsoft.com/office/drawing/2014/main" id="{FF18B9A7-3F62-F046-9F59-0D61D75392C8}"/>
              </a:ext>
            </a:extLst>
          </p:cNvPr>
          <p:cNvSpPr>
            <a:spLocks noGrp="1"/>
          </p:cNvSpPr>
          <p:nvPr>
            <p:ph type="ctrTitle"/>
          </p:nvPr>
        </p:nvSpPr>
        <p:spPr>
          <a:xfrm>
            <a:off x="601832" y="401838"/>
            <a:ext cx="8542169" cy="362782"/>
          </a:xfrm>
        </p:spPr>
        <p:txBody>
          <a:bodyPr>
            <a:normAutofit fontScale="90000"/>
          </a:bodyPr>
          <a:lstStyle/>
          <a:p>
            <a:r>
              <a:rPr lang="en-US" altLang="ja-JP" sz="2400" b="1" dirty="0" err="1">
                <a:latin typeface="メイリオ" panose="020B0604030504040204" pitchFamily="50" charset="-128"/>
                <a:ea typeface="メイリオ" panose="020B0604030504040204" pitchFamily="50" charset="-128"/>
              </a:rPr>
              <a:t>PowerCMS</a:t>
            </a:r>
            <a:r>
              <a:rPr lang="en-US" altLang="ja-JP" sz="2400" b="1" dirty="0">
                <a:latin typeface="メイリオ" panose="020B0604030504040204" pitchFamily="50" charset="-128"/>
                <a:ea typeface="メイリオ" panose="020B0604030504040204" pitchFamily="50" charset="-128"/>
              </a:rPr>
              <a:t> X </a:t>
            </a:r>
            <a:r>
              <a:rPr lang="ja-JP" altLang="en-US" sz="2400" b="1">
                <a:latin typeface="メイリオ" panose="020B0604030504040204" pitchFamily="50" charset="-128"/>
                <a:ea typeface="メイリオ" panose="020B0604030504040204" pitchFamily="50" charset="-128"/>
              </a:rPr>
              <a:t>最新情報</a:t>
            </a:r>
          </a:p>
        </p:txBody>
      </p:sp>
    </p:spTree>
    <p:extLst>
      <p:ext uri="{BB962C8B-B14F-4D97-AF65-F5344CB8AC3E}">
        <p14:creationId xmlns:p14="http://schemas.microsoft.com/office/powerpoint/2010/main" val="29616437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図形グループ 6"/>
          <p:cNvGrpSpPr/>
          <p:nvPr/>
        </p:nvGrpSpPr>
        <p:grpSpPr>
          <a:xfrm>
            <a:off x="0" y="287415"/>
            <a:ext cx="4824000" cy="509335"/>
            <a:chOff x="0" y="287415"/>
            <a:chExt cx="3674853" cy="509335"/>
          </a:xfrm>
        </p:grpSpPr>
        <p:sp>
          <p:nvSpPr>
            <p:cNvPr id="22" name="平行四辺形 21"/>
            <p:cNvSpPr/>
            <p:nvPr/>
          </p:nvSpPr>
          <p:spPr>
            <a:xfrm rot="10800000">
              <a:off x="2075978" y="287416"/>
              <a:ext cx="1598875" cy="509334"/>
            </a:xfrm>
            <a:prstGeom prst="parallelogram">
              <a:avLst>
                <a:gd name="adj" fmla="val 63125"/>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Regular"/>
              </a:endParaRPr>
            </a:p>
          </p:txBody>
        </p:sp>
        <p:sp>
          <p:nvSpPr>
            <p:cNvPr id="23" name="平行四辺形 22"/>
            <p:cNvSpPr/>
            <p:nvPr/>
          </p:nvSpPr>
          <p:spPr>
            <a:xfrm rot="10800000">
              <a:off x="0" y="287415"/>
              <a:ext cx="3163911" cy="509334"/>
            </a:xfrm>
            <a:prstGeom prst="parallelogram">
              <a:avLst>
                <a:gd name="adj" fmla="val 0"/>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Regular"/>
              </a:endParaRPr>
            </a:p>
          </p:txBody>
        </p:sp>
      </p:grpSp>
      <p:sp>
        <p:nvSpPr>
          <p:cNvPr id="28" name="フッター プレースホルダー 27"/>
          <p:cNvSpPr>
            <a:spLocks noGrp="1"/>
          </p:cNvSpPr>
          <p:nvPr>
            <p:ph type="ftr" sz="quarter" idx="11"/>
          </p:nvPr>
        </p:nvSpPr>
        <p:spPr/>
        <p:txBody>
          <a:bodyPr/>
          <a:lstStyle/>
          <a:p>
            <a:r>
              <a:rPr lang="en-US" altLang="ja-JP" dirty="0">
                <a:latin typeface="Meiryo Regular"/>
              </a:rPr>
              <a:t>(C) </a:t>
            </a:r>
            <a:r>
              <a:rPr lang="en-US" altLang="ja-JP" dirty="0" err="1">
                <a:latin typeface="Meiryo Regular"/>
              </a:rPr>
              <a:t>Alfasado</a:t>
            </a:r>
            <a:r>
              <a:rPr lang="en-US" altLang="ja-JP" dirty="0">
                <a:latin typeface="Meiryo Regular"/>
              </a:rPr>
              <a:t> Inc.</a:t>
            </a:r>
            <a:endParaRPr lang="ja-JP" altLang="en-US">
              <a:latin typeface="Meiryo Regular"/>
            </a:endParaRPr>
          </a:p>
        </p:txBody>
      </p:sp>
      <p:sp>
        <p:nvSpPr>
          <p:cNvPr id="29" name="スライド番号プレースホルダー 28"/>
          <p:cNvSpPr>
            <a:spLocks noGrp="1"/>
          </p:cNvSpPr>
          <p:nvPr>
            <p:ph type="sldNum" sz="quarter" idx="12"/>
          </p:nvPr>
        </p:nvSpPr>
        <p:spPr/>
        <p:txBody>
          <a:bodyPr/>
          <a:lstStyle/>
          <a:p>
            <a:fld id="{34A33FB1-FE07-45E7-845D-641C44171B92}" type="slidenum">
              <a:rPr lang="ja-JP" altLang="en-US" smtClean="0">
                <a:latin typeface="Meiryo" panose="020B0604030504040204" pitchFamily="34" charset="-128"/>
                <a:ea typeface="Meiryo" panose="020B0604030504040204" pitchFamily="34" charset="-128"/>
              </a:rPr>
              <a:pPr/>
              <a:t>7</a:t>
            </a:fld>
            <a:endParaRPr lang="ja-JP" altLang="en-US">
              <a:latin typeface="Meiryo" panose="020B0604030504040204" pitchFamily="34" charset="-128"/>
              <a:ea typeface="Meiryo" panose="020B0604030504040204" pitchFamily="34" charset="-128"/>
            </a:endParaRPr>
          </a:p>
        </p:txBody>
      </p:sp>
      <p:sp>
        <p:nvSpPr>
          <p:cNvPr id="32" name="コンテンツ プレースホルダー 2">
            <a:extLst>
              <a:ext uri="{FF2B5EF4-FFF2-40B4-BE49-F238E27FC236}">
                <a16:creationId xmlns:a16="http://schemas.microsoft.com/office/drawing/2014/main" id="{1152919D-2FBB-AB43-B51C-0E0F0A7127EA}"/>
              </a:ext>
            </a:extLst>
          </p:cNvPr>
          <p:cNvSpPr txBox="1">
            <a:spLocks/>
          </p:cNvSpPr>
          <p:nvPr/>
        </p:nvSpPr>
        <p:spPr>
          <a:xfrm>
            <a:off x="667691" y="1173607"/>
            <a:ext cx="8596052" cy="400448"/>
          </a:xfrm>
          <a:prstGeom prst="rect">
            <a:avLst/>
          </a:prstGeom>
          <a:solidFill>
            <a:schemeClr val="bg1"/>
          </a:solidFill>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ct val="100000"/>
              </a:lnSpc>
              <a:spcBef>
                <a:spcPts val="0"/>
              </a:spcBef>
              <a:buNone/>
              <a:defRPr/>
            </a:pPr>
            <a:r>
              <a:rPr lang="ja-JP" b="1">
                <a:latin typeface="メイリオ"/>
                <a:ea typeface="メイリオ"/>
                <a:cs typeface="+mn-lt"/>
              </a:rPr>
              <a:t>PowerCMS X ver.</a:t>
            </a:r>
            <a:r>
              <a:rPr lang="en-US" altLang="ja-JP" b="1" dirty="0">
                <a:latin typeface="メイリオ"/>
                <a:ea typeface="メイリオ"/>
                <a:cs typeface="+mn-lt"/>
              </a:rPr>
              <a:t>3</a:t>
            </a:r>
            <a:r>
              <a:rPr lang="ja-JP" altLang="en-US" b="1">
                <a:latin typeface="メイリオ"/>
                <a:ea typeface="メイリオ"/>
                <a:cs typeface="+mn-lt"/>
              </a:rPr>
              <a:t> の最新機能</a:t>
            </a:r>
            <a:endParaRPr lang="ja-JP" b="1">
              <a:latin typeface="メイリオ"/>
              <a:ea typeface="メイリオ"/>
            </a:endParaRPr>
          </a:p>
        </p:txBody>
      </p:sp>
      <p:sp>
        <p:nvSpPr>
          <p:cNvPr id="3" name="正方形/長方形 2">
            <a:extLst>
              <a:ext uri="{FF2B5EF4-FFF2-40B4-BE49-F238E27FC236}">
                <a16:creationId xmlns:a16="http://schemas.microsoft.com/office/drawing/2014/main" id="{294CC638-146E-DC40-9CE0-3714F67239F2}"/>
              </a:ext>
            </a:extLst>
          </p:cNvPr>
          <p:cNvSpPr/>
          <p:nvPr/>
        </p:nvSpPr>
        <p:spPr>
          <a:xfrm>
            <a:off x="567819" y="1983042"/>
            <a:ext cx="8695923" cy="2492990"/>
          </a:xfrm>
          <a:prstGeom prst="rect">
            <a:avLst/>
          </a:prstGeom>
        </p:spPr>
        <p:txBody>
          <a:bodyPr wrap="square" anchor="t">
            <a:spAutoFit/>
          </a:bodyPr>
          <a:lstStyle/>
          <a:p>
            <a:r>
              <a:rPr lang="ja-JP" altLang="en-US" sz="2000" b="1">
                <a:latin typeface="メイリオ"/>
                <a:ea typeface="メイリオ"/>
              </a:rPr>
              <a:t>刷新されたテンプレートエンジンと静的サイトジェネレータ</a:t>
            </a:r>
          </a:p>
          <a:p>
            <a:endParaRPr lang="ja-JP" altLang="en-US" sz="1600">
              <a:latin typeface="メイリオ"/>
              <a:ea typeface="メイリオ"/>
              <a:cs typeface="+mn-lt"/>
            </a:endParaRPr>
          </a:p>
          <a:p>
            <a:r>
              <a:rPr lang="ja-JP" altLang="en-US" sz="1600">
                <a:latin typeface="メイリオ"/>
                <a:ea typeface="メイリオ"/>
                <a:cs typeface="+mn-lt"/>
              </a:rPr>
              <a:t>従来の </a:t>
            </a:r>
            <a:r>
              <a:rPr lang="en" altLang="ja-JP" sz="1600" dirty="0" err="1">
                <a:latin typeface="メイリオ"/>
                <a:ea typeface="メイリオ"/>
                <a:cs typeface="+mn-lt"/>
              </a:rPr>
              <a:t>PowerCMS</a:t>
            </a:r>
            <a:r>
              <a:rPr lang="en" altLang="ja-JP" sz="1600" dirty="0">
                <a:latin typeface="メイリオ"/>
                <a:ea typeface="メイリオ"/>
                <a:cs typeface="+mn-lt"/>
              </a:rPr>
              <a:t> </a:t>
            </a:r>
            <a:r>
              <a:rPr lang="ja-JP" altLang="en-US" sz="1600">
                <a:latin typeface="メイリオ"/>
                <a:ea typeface="メイリオ"/>
                <a:cs typeface="+mn-lt"/>
              </a:rPr>
              <a:t>形式の記述方法</a:t>
            </a:r>
            <a:r>
              <a:rPr lang="en-US" altLang="ja-JP" sz="1600" dirty="0">
                <a:latin typeface="メイリオ"/>
                <a:ea typeface="メイリオ"/>
                <a:cs typeface="+mn-lt"/>
              </a:rPr>
              <a:t>(</a:t>
            </a:r>
            <a:r>
              <a:rPr lang="en" altLang="ja-JP" sz="1600" dirty="0">
                <a:latin typeface="メイリオ"/>
                <a:ea typeface="メイリオ"/>
                <a:cs typeface="+mn-lt"/>
              </a:rPr>
              <a:t>MT</a:t>
            </a:r>
            <a:r>
              <a:rPr lang="ja-JP" altLang="en-US" sz="1600">
                <a:latin typeface="メイリオ"/>
                <a:ea typeface="メイリオ"/>
                <a:cs typeface="+mn-lt"/>
              </a:rPr>
              <a:t>タグ</a:t>
            </a:r>
            <a:r>
              <a:rPr lang="en-US" altLang="ja-JP" sz="1600" dirty="0">
                <a:latin typeface="メイリオ"/>
                <a:ea typeface="メイリオ"/>
                <a:cs typeface="+mn-lt"/>
              </a:rPr>
              <a:t>)</a:t>
            </a:r>
            <a:r>
              <a:rPr lang="ja-JP" altLang="en-US" sz="1600">
                <a:latin typeface="メイリオ"/>
                <a:ea typeface="メイリオ"/>
                <a:cs typeface="+mn-lt"/>
              </a:rPr>
              <a:t>以外に、テンプレート・タグのデリミタ</a:t>
            </a:r>
            <a:r>
              <a:rPr lang="en-US" altLang="ja-JP" sz="1600" dirty="0">
                <a:latin typeface="メイリオ"/>
                <a:ea typeface="メイリオ"/>
                <a:cs typeface="+mn-lt"/>
              </a:rPr>
              <a:t>(</a:t>
            </a:r>
            <a:r>
              <a:rPr lang="ja-JP" altLang="en-US" sz="1600">
                <a:latin typeface="メイリオ"/>
                <a:ea typeface="メイリオ"/>
                <a:cs typeface="+mn-lt"/>
              </a:rPr>
              <a:t>タグを囲う記号</a:t>
            </a:r>
            <a:r>
              <a:rPr lang="en-US" altLang="ja-JP" sz="1600" dirty="0">
                <a:latin typeface="メイリオ"/>
                <a:ea typeface="メイリオ"/>
                <a:cs typeface="+mn-lt"/>
              </a:rPr>
              <a:t>)</a:t>
            </a:r>
            <a:r>
              <a:rPr lang="ja-JP" altLang="en-US" sz="1600">
                <a:latin typeface="メイリオ"/>
                <a:ea typeface="メイリオ"/>
                <a:cs typeface="+mn-lt"/>
              </a:rPr>
              <a:t>のカスタマイズが可能になり、テンプレートエンジン </a:t>
            </a:r>
            <a:r>
              <a:rPr lang="en" altLang="ja-JP" sz="1600" dirty="0">
                <a:latin typeface="メイリオ"/>
                <a:ea typeface="メイリオ"/>
                <a:cs typeface="+mn-lt"/>
              </a:rPr>
              <a:t>Mustache, Smarty</a:t>
            </a:r>
            <a:r>
              <a:rPr lang="ja-JP" altLang="en-US" sz="1600">
                <a:latin typeface="メイリオ"/>
                <a:ea typeface="メイリオ"/>
                <a:cs typeface="+mn-lt"/>
              </a:rPr>
              <a:t>あるいは </a:t>
            </a:r>
            <a:r>
              <a:rPr lang="en" altLang="ja-JP" sz="1600" dirty="0">
                <a:latin typeface="メイリオ"/>
                <a:ea typeface="メイリオ"/>
                <a:cs typeface="+mn-lt"/>
              </a:rPr>
              <a:t>Twig </a:t>
            </a:r>
            <a:r>
              <a:rPr lang="ja-JP" altLang="en-US" sz="1600">
                <a:latin typeface="メイリオ"/>
                <a:ea typeface="メイリオ"/>
                <a:cs typeface="+mn-lt"/>
              </a:rPr>
              <a:t>のように記述できるようになりました。また、ローカル変数のセットを行う </a:t>
            </a:r>
            <a:r>
              <a:rPr lang="en" altLang="ja-JP" sz="1600" dirty="0">
                <a:latin typeface="メイリオ"/>
                <a:ea typeface="メイリオ"/>
                <a:cs typeface="+mn-lt"/>
              </a:rPr>
              <a:t>let</a:t>
            </a:r>
            <a:r>
              <a:rPr lang="ja-JP" altLang="en-US" sz="1600">
                <a:latin typeface="メイリオ"/>
                <a:ea typeface="メイリオ"/>
                <a:cs typeface="+mn-lt"/>
              </a:rPr>
              <a:t>タグ、</a:t>
            </a:r>
            <a:r>
              <a:rPr lang="en" altLang="ja-JP" sz="1600" dirty="0">
                <a:latin typeface="メイリオ"/>
                <a:ea typeface="メイリオ"/>
                <a:cs typeface="+mn-lt"/>
              </a:rPr>
              <a:t>foreach </a:t>
            </a:r>
            <a:r>
              <a:rPr lang="ja-JP" altLang="en-US" sz="1600">
                <a:latin typeface="メイリオ"/>
                <a:ea typeface="メイリオ"/>
                <a:cs typeface="+mn-lt"/>
              </a:rPr>
              <a:t>や </a:t>
            </a:r>
            <a:r>
              <a:rPr lang="en" altLang="ja-JP" sz="1600" dirty="0">
                <a:latin typeface="メイリオ"/>
                <a:ea typeface="メイリオ"/>
                <a:cs typeface="+mn-lt"/>
              </a:rPr>
              <a:t>for </a:t>
            </a:r>
            <a:r>
              <a:rPr lang="ja-JP" altLang="en-US" sz="1600">
                <a:latin typeface="メイリオ"/>
                <a:ea typeface="メイリオ"/>
                <a:cs typeface="+mn-lt"/>
              </a:rPr>
              <a:t>タグでのループの記述をより直感的に記述できるようになりました。</a:t>
            </a:r>
            <a:endParaRPr lang="en-US" altLang="ja-JP" sz="1600" dirty="0">
              <a:latin typeface="メイリオ"/>
              <a:ea typeface="メイリオ"/>
              <a:cs typeface="+mn-lt"/>
            </a:endParaRPr>
          </a:p>
          <a:p>
            <a:r>
              <a:rPr lang="ja-JP" altLang="en-US" sz="1600">
                <a:latin typeface="メイリオ"/>
                <a:ea typeface="メイリオ"/>
                <a:cs typeface="+mn-lt"/>
              </a:rPr>
              <a:t>また、</a:t>
            </a:r>
            <a:r>
              <a:rPr lang="en" altLang="ja-JP" sz="1600" dirty="0" err="1">
                <a:latin typeface="メイリオ"/>
                <a:ea typeface="メイリオ"/>
                <a:cs typeface="+mn-lt"/>
              </a:rPr>
              <a:t>PowerCMS</a:t>
            </a:r>
            <a:r>
              <a:rPr lang="en" altLang="ja-JP" sz="1600" dirty="0">
                <a:latin typeface="メイリオ"/>
                <a:ea typeface="メイリオ"/>
                <a:cs typeface="+mn-lt"/>
              </a:rPr>
              <a:t> X</a:t>
            </a:r>
            <a:r>
              <a:rPr lang="ja-JP" altLang="en-US" sz="1600">
                <a:latin typeface="メイリオ"/>
                <a:ea typeface="メイリオ"/>
                <a:cs typeface="+mn-lt"/>
              </a:rPr>
              <a:t>の新しいテンプレートエンジン及び静的サイトジェネレーター「</a:t>
            </a:r>
            <a:r>
              <a:rPr lang="en" altLang="ja-JP" sz="1600" dirty="0">
                <a:latin typeface="メイリオ"/>
                <a:ea typeface="メイリオ"/>
                <a:cs typeface="+mn-lt"/>
              </a:rPr>
              <a:t>PAML3</a:t>
            </a:r>
            <a:r>
              <a:rPr lang="ja-JP" altLang="en" sz="1600">
                <a:latin typeface="メイリオ"/>
                <a:ea typeface="メイリオ"/>
                <a:cs typeface="+mn-lt"/>
              </a:rPr>
              <a:t>」</a:t>
            </a:r>
            <a:r>
              <a:rPr lang="ja-JP" altLang="en-US" sz="1600">
                <a:latin typeface="メイリオ"/>
                <a:ea typeface="メイリオ"/>
                <a:cs typeface="+mn-lt"/>
              </a:rPr>
              <a:t>を </a:t>
            </a:r>
            <a:r>
              <a:rPr lang="en" altLang="ja-JP" sz="1600" dirty="0">
                <a:latin typeface="メイリオ"/>
                <a:ea typeface="メイリオ"/>
                <a:cs typeface="+mn-lt"/>
              </a:rPr>
              <a:t>GPL(GNU General Public License※)</a:t>
            </a:r>
            <a:r>
              <a:rPr lang="ja-JP" altLang="en-US" sz="1600">
                <a:latin typeface="メイリオ"/>
                <a:ea typeface="メイリオ"/>
                <a:cs typeface="+mn-lt"/>
              </a:rPr>
              <a:t>で公開します。</a:t>
            </a:r>
            <a:endParaRPr lang="en-US" altLang="ja-JP" sz="1600" dirty="0">
              <a:latin typeface="メイリオ"/>
              <a:ea typeface="メイリオ"/>
              <a:cs typeface="+mn-lt"/>
            </a:endParaRPr>
          </a:p>
          <a:p>
            <a:endParaRPr lang="en" altLang="ja-JP" sz="1200" dirty="0">
              <a:latin typeface="メイリオ"/>
              <a:ea typeface="メイリオ"/>
              <a:cs typeface="+mn-lt"/>
            </a:endParaRPr>
          </a:p>
          <a:p>
            <a:r>
              <a:rPr lang="en" altLang="ja-JP" sz="1200" dirty="0">
                <a:latin typeface="メイリオ"/>
                <a:ea typeface="メイリオ"/>
                <a:cs typeface="+mn-lt"/>
              </a:rPr>
              <a:t>※</a:t>
            </a:r>
            <a:r>
              <a:rPr lang="en" altLang="ja-JP" sz="1200" dirty="0" err="1">
                <a:latin typeface="メイリオ"/>
                <a:ea typeface="メイリオ"/>
                <a:cs typeface="+mn-lt"/>
              </a:rPr>
              <a:t>PowerCMS</a:t>
            </a:r>
            <a:r>
              <a:rPr lang="en" altLang="ja-JP" sz="1200" dirty="0">
                <a:latin typeface="メイリオ"/>
                <a:ea typeface="メイリオ"/>
                <a:cs typeface="+mn-lt"/>
              </a:rPr>
              <a:t> X</a:t>
            </a:r>
            <a:r>
              <a:rPr lang="ja-JP" altLang="en-US" sz="1200">
                <a:latin typeface="メイリオ"/>
                <a:ea typeface="メイリオ"/>
                <a:cs typeface="+mn-lt"/>
              </a:rPr>
              <a:t>ライセンスとのデュアルライセンスとなります。</a:t>
            </a:r>
          </a:p>
        </p:txBody>
      </p:sp>
      <p:pic>
        <p:nvPicPr>
          <p:cNvPr id="13" name="図 12">
            <a:extLst>
              <a:ext uri="{FF2B5EF4-FFF2-40B4-BE49-F238E27FC236}">
                <a16:creationId xmlns:a16="http://schemas.microsoft.com/office/drawing/2014/main" id="{13EB4453-91BC-A448-85B5-68FC25AE6FF9}"/>
              </a:ext>
            </a:extLst>
          </p:cNvPr>
          <p:cNvPicPr>
            <a:picLocks noChangeAspect="1"/>
          </p:cNvPicPr>
          <p:nvPr/>
        </p:nvPicPr>
        <p:blipFill>
          <a:blip r:embed="rId3"/>
          <a:stretch>
            <a:fillRect/>
          </a:stretch>
        </p:blipFill>
        <p:spPr>
          <a:xfrm rot="20831216">
            <a:off x="1735220" y="1101106"/>
            <a:ext cx="567096" cy="553647"/>
          </a:xfrm>
          <a:prstGeom prst="rect">
            <a:avLst/>
          </a:prstGeom>
        </p:spPr>
      </p:pic>
      <p:sp>
        <p:nvSpPr>
          <p:cNvPr id="12" name="正方形/長方形 11">
            <a:extLst>
              <a:ext uri="{FF2B5EF4-FFF2-40B4-BE49-F238E27FC236}">
                <a16:creationId xmlns:a16="http://schemas.microsoft.com/office/drawing/2014/main" id="{AA5B22EC-C4D9-9B4D-9BC2-15C77E9D6484}"/>
              </a:ext>
            </a:extLst>
          </p:cNvPr>
          <p:cNvSpPr/>
          <p:nvPr/>
        </p:nvSpPr>
        <p:spPr>
          <a:xfrm>
            <a:off x="567819" y="4748331"/>
            <a:ext cx="8859210" cy="1384995"/>
          </a:xfrm>
          <a:prstGeom prst="rect">
            <a:avLst/>
          </a:prstGeom>
        </p:spPr>
        <p:txBody>
          <a:bodyPr wrap="square" anchor="t">
            <a:spAutoFit/>
          </a:bodyPr>
          <a:lstStyle/>
          <a:p>
            <a:r>
              <a:rPr lang="ja-JP" altLang="en-US" sz="2000" b="1">
                <a:latin typeface="メイリオ"/>
                <a:ea typeface="メイリオ"/>
              </a:rPr>
              <a:t>新しいテーマ「</a:t>
            </a:r>
            <a:r>
              <a:rPr lang="en" altLang="ja-JP" sz="2000" b="1" dirty="0">
                <a:latin typeface="メイリオ"/>
                <a:ea typeface="メイリオ"/>
              </a:rPr>
              <a:t>Media</a:t>
            </a:r>
            <a:r>
              <a:rPr lang="ja-JP" altLang="en" sz="2000" b="1">
                <a:latin typeface="メイリオ"/>
                <a:ea typeface="メイリオ"/>
              </a:rPr>
              <a:t>」</a:t>
            </a:r>
            <a:r>
              <a:rPr lang="ja-JP" altLang="en-US" sz="2000" b="1">
                <a:latin typeface="メイリオ"/>
                <a:ea typeface="メイリオ"/>
              </a:rPr>
              <a:t>を追加</a:t>
            </a:r>
          </a:p>
          <a:p>
            <a:endParaRPr lang="ja-JP" altLang="en-US" sz="1600">
              <a:latin typeface="メイリオ"/>
              <a:ea typeface="メイリオ"/>
              <a:cs typeface="+mn-lt"/>
            </a:endParaRPr>
          </a:p>
          <a:p>
            <a:r>
              <a:rPr lang="ja-JP" altLang="en-US" sz="1600">
                <a:latin typeface="メイリオ"/>
                <a:ea typeface="メイリオ"/>
                <a:cs typeface="+mn-lt"/>
              </a:rPr>
              <a:t>オウンドメディアやブログなどに適した新しいテーマ「</a:t>
            </a:r>
            <a:r>
              <a:rPr lang="en" altLang="ja-JP" sz="1600" dirty="0">
                <a:latin typeface="メイリオ"/>
                <a:ea typeface="メイリオ"/>
                <a:cs typeface="+mn-lt"/>
              </a:rPr>
              <a:t>Media</a:t>
            </a:r>
            <a:r>
              <a:rPr lang="ja-JP" altLang="en" sz="1600">
                <a:latin typeface="メイリオ"/>
                <a:ea typeface="メイリオ"/>
                <a:cs typeface="+mn-lt"/>
              </a:rPr>
              <a:t>」</a:t>
            </a:r>
            <a:r>
              <a:rPr lang="ja-JP" altLang="en-US" sz="1600">
                <a:latin typeface="メイリオ"/>
                <a:ea typeface="メイリオ"/>
                <a:cs typeface="+mn-lt"/>
              </a:rPr>
              <a:t>を追加しました。</a:t>
            </a:r>
            <a:br>
              <a:rPr lang="ja-JP" altLang="en-US" sz="1600">
                <a:latin typeface="メイリオ"/>
                <a:ea typeface="メイリオ"/>
                <a:cs typeface="+mn-lt"/>
              </a:rPr>
            </a:br>
            <a:r>
              <a:rPr lang="ja-JP" altLang="en-US" sz="1600">
                <a:latin typeface="メイリオ"/>
                <a:ea typeface="メイリオ"/>
                <a:cs typeface="+mn-lt"/>
              </a:rPr>
              <a:t>また、ダイナミック・パブリッシング設定とトップページのみのミニマルなテーマ「</a:t>
            </a:r>
            <a:r>
              <a:rPr lang="en" altLang="ja-JP" sz="1600" dirty="0">
                <a:latin typeface="メイリオ"/>
                <a:ea typeface="メイリオ"/>
                <a:cs typeface="+mn-lt"/>
              </a:rPr>
              <a:t>Skeleton</a:t>
            </a:r>
            <a:r>
              <a:rPr lang="ja-JP" altLang="en" sz="1600">
                <a:latin typeface="メイリオ"/>
                <a:ea typeface="メイリオ"/>
                <a:cs typeface="+mn-lt"/>
              </a:rPr>
              <a:t>」</a:t>
            </a:r>
            <a:r>
              <a:rPr lang="ja-JP" altLang="en-US" sz="1600">
                <a:latin typeface="メイリオ"/>
                <a:ea typeface="メイリオ"/>
                <a:cs typeface="+mn-lt"/>
              </a:rPr>
              <a:t>を追加しました。</a:t>
            </a:r>
          </a:p>
        </p:txBody>
      </p:sp>
      <p:sp>
        <p:nvSpPr>
          <p:cNvPr id="14" name="タイトル 1">
            <a:extLst>
              <a:ext uri="{FF2B5EF4-FFF2-40B4-BE49-F238E27FC236}">
                <a16:creationId xmlns:a16="http://schemas.microsoft.com/office/drawing/2014/main" id="{637C849B-210F-024D-8F2F-B34C10A2A185}"/>
              </a:ext>
            </a:extLst>
          </p:cNvPr>
          <p:cNvSpPr>
            <a:spLocks noGrp="1"/>
          </p:cNvSpPr>
          <p:nvPr>
            <p:ph type="ctrTitle"/>
          </p:nvPr>
        </p:nvSpPr>
        <p:spPr>
          <a:xfrm>
            <a:off x="601832" y="401838"/>
            <a:ext cx="8542169" cy="362782"/>
          </a:xfrm>
        </p:spPr>
        <p:txBody>
          <a:bodyPr>
            <a:normAutofit fontScale="90000"/>
          </a:bodyPr>
          <a:lstStyle/>
          <a:p>
            <a:r>
              <a:rPr lang="en-US" altLang="ja-JP" sz="2400" b="1" dirty="0" err="1">
                <a:latin typeface="メイリオ" panose="020B0604030504040204" pitchFamily="50" charset="-128"/>
                <a:ea typeface="メイリオ" panose="020B0604030504040204" pitchFamily="50" charset="-128"/>
              </a:rPr>
              <a:t>PowerCMS</a:t>
            </a:r>
            <a:r>
              <a:rPr lang="en-US" altLang="ja-JP" sz="2400" b="1" dirty="0">
                <a:latin typeface="メイリオ" panose="020B0604030504040204" pitchFamily="50" charset="-128"/>
                <a:ea typeface="メイリオ" panose="020B0604030504040204" pitchFamily="50" charset="-128"/>
              </a:rPr>
              <a:t> X </a:t>
            </a:r>
            <a:r>
              <a:rPr lang="ja-JP" altLang="en-US" sz="2400" b="1">
                <a:latin typeface="メイリオ" panose="020B0604030504040204" pitchFamily="50" charset="-128"/>
                <a:ea typeface="メイリオ" panose="020B0604030504040204" pitchFamily="50" charset="-128"/>
              </a:rPr>
              <a:t>最新情報</a:t>
            </a:r>
          </a:p>
        </p:txBody>
      </p:sp>
    </p:spTree>
    <p:extLst>
      <p:ext uri="{BB962C8B-B14F-4D97-AF65-F5344CB8AC3E}">
        <p14:creationId xmlns:p14="http://schemas.microsoft.com/office/powerpoint/2010/main" val="41368198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rmAutofit/>
          </a:bodyPr>
          <a:lstStyle/>
          <a:p>
            <a:r>
              <a:rPr lang="en-US" altLang="ja-JP" sz="3200" b="1" err="1"/>
              <a:t>PowerCMS</a:t>
            </a:r>
            <a:r>
              <a:rPr lang="en-US" altLang="ja-JP" sz="3200" b="1"/>
              <a:t> X </a:t>
            </a:r>
            <a:r>
              <a:rPr lang="ja-JP" altLang="en-US" sz="3200" b="1"/>
              <a:t>の大きな特徴</a:t>
            </a:r>
          </a:p>
        </p:txBody>
      </p:sp>
      <p:sp>
        <p:nvSpPr>
          <p:cNvPr id="10" name="フッター プレースホルダー 9"/>
          <p:cNvSpPr>
            <a:spLocks noGrp="1"/>
          </p:cNvSpPr>
          <p:nvPr>
            <p:ph type="ftr" sz="quarter" idx="11"/>
          </p:nvPr>
        </p:nvSpPr>
        <p:spPr/>
        <p:txBody>
          <a:bodyPr/>
          <a:lstStyle/>
          <a:p>
            <a:r>
              <a:rPr lang="en-US" altLang="ja-JP" dirty="0">
                <a:latin typeface="Meiryo Regular"/>
              </a:rPr>
              <a:t>(C) </a:t>
            </a:r>
            <a:r>
              <a:rPr lang="en-US" altLang="ja-JP" dirty="0" err="1">
                <a:latin typeface="Meiryo Regular"/>
              </a:rPr>
              <a:t>Alfasado</a:t>
            </a:r>
            <a:r>
              <a:rPr lang="en-US" altLang="ja-JP" dirty="0">
                <a:latin typeface="Meiryo Regular"/>
              </a:rPr>
              <a:t> Inc.</a:t>
            </a:r>
            <a:endParaRPr lang="ja-JP" altLang="en-US">
              <a:latin typeface="Meiryo Regular"/>
            </a:endParaRPr>
          </a:p>
        </p:txBody>
      </p:sp>
      <p:sp>
        <p:nvSpPr>
          <p:cNvPr id="11" name="スライド番号プレースホルダー 10"/>
          <p:cNvSpPr>
            <a:spLocks noGrp="1"/>
          </p:cNvSpPr>
          <p:nvPr>
            <p:ph type="sldNum" sz="quarter" idx="12"/>
          </p:nvPr>
        </p:nvSpPr>
        <p:spPr/>
        <p:txBody>
          <a:bodyPr/>
          <a:lstStyle/>
          <a:p>
            <a:fld id="{34A33FB1-FE07-45E7-845D-641C44171B92}" type="slidenum">
              <a:rPr lang="ja-JP" altLang="en-US" smtClean="0">
                <a:latin typeface="Meiryo" panose="020B0604030504040204" pitchFamily="34" charset="-128"/>
                <a:ea typeface="Meiryo" panose="020B0604030504040204" pitchFamily="34" charset="-128"/>
              </a:rPr>
              <a:pPr/>
              <a:t>8</a:t>
            </a:fld>
            <a:endParaRPr lang="ja-JP" altLang="en-US">
              <a:latin typeface="Meiryo" panose="020B0604030504040204" pitchFamily="34" charset="-128"/>
              <a:ea typeface="Meiryo" panose="020B0604030504040204" pitchFamily="34" charset="-128"/>
            </a:endParaRPr>
          </a:p>
        </p:txBody>
      </p:sp>
      <p:sp>
        <p:nvSpPr>
          <p:cNvPr id="4" name="サブタイトル 2"/>
          <p:cNvSpPr txBox="1">
            <a:spLocks/>
          </p:cNvSpPr>
          <p:nvPr/>
        </p:nvSpPr>
        <p:spPr>
          <a:xfrm>
            <a:off x="381000" y="630238"/>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endParaRPr lang="ja-JP" altLang="en-US">
              <a:latin typeface="Meiryo Regular"/>
            </a:endParaRPr>
          </a:p>
        </p:txBody>
      </p:sp>
    </p:spTree>
    <p:extLst>
      <p:ext uri="{BB962C8B-B14F-4D97-AF65-F5344CB8AC3E}">
        <p14:creationId xmlns:p14="http://schemas.microsoft.com/office/powerpoint/2010/main" val="3414687391"/>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プレゼンテーション1" id="{044F1036-968B-444E-BD2C-74644B641398}" vid="{2BCFAA7C-90C2-8349-9D37-1DAAF74E3D25}"/>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788</TotalTime>
  <Words>4906</Words>
  <Application>Microsoft Macintosh PowerPoint</Application>
  <PresentationFormat>A4 210 x 297 mm</PresentationFormat>
  <Paragraphs>494</Paragraphs>
  <Slides>58</Slides>
  <Notes>33</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58</vt:i4>
      </vt:variant>
    </vt:vector>
  </HeadingPairs>
  <TitlesOfParts>
    <vt:vector size="66" baseType="lpstr">
      <vt:lpstr>Meiryo Regular</vt:lpstr>
      <vt:lpstr>Meiryo</vt:lpstr>
      <vt:lpstr>Meiryo</vt:lpstr>
      <vt:lpstr>游ゴシック</vt:lpstr>
      <vt:lpstr>Arial</vt:lpstr>
      <vt:lpstr>Calibri</vt:lpstr>
      <vt:lpstr>Wingdings</vt:lpstr>
      <vt:lpstr>Office テーマ</vt:lpstr>
      <vt:lpstr>汎用提案資料</vt:lpstr>
      <vt:lpstr>PowerCMS X について</vt:lpstr>
      <vt:lpstr>PowerCMS X 画面イメージ</vt:lpstr>
      <vt:lpstr>PowerCMS X 最新情報</vt:lpstr>
      <vt:lpstr>PowerCMS X 最新情報</vt:lpstr>
      <vt:lpstr>PowerCMS X 最新情報</vt:lpstr>
      <vt:lpstr>PowerCMS X 最新情報</vt:lpstr>
      <vt:lpstr>PowerCMS X 最新情報</vt:lpstr>
      <vt:lpstr>PowerCMS X の大きな特徴</vt:lpstr>
      <vt:lpstr>PowerCMS Xとは</vt:lpstr>
      <vt:lpstr>PowerCMS Xとは</vt:lpstr>
      <vt:lpstr>PowerCMS Xとは</vt:lpstr>
      <vt:lpstr>PowerCMS Xとは</vt:lpstr>
      <vt:lpstr>PowerCMS Xとは</vt:lpstr>
      <vt:lpstr>PowerCMS Xとは</vt:lpstr>
      <vt:lpstr>PowerCMS Xとは</vt:lpstr>
      <vt:lpstr>PowerCMS Xとは</vt:lpstr>
      <vt:lpstr>PowerCMS Xとは</vt:lpstr>
      <vt:lpstr>PowerCMS Xとは</vt:lpstr>
      <vt:lpstr>PowerCMS X の機能詳細</vt:lpstr>
      <vt:lpstr>データベースは管理画面で設計</vt:lpstr>
      <vt:lpstr>強固なセキュリティ</vt:lpstr>
      <vt:lpstr>PowerPoint プレゼンテーション</vt:lpstr>
      <vt:lpstr>フォーム作成（データのグラフ付き集計が可能）</vt:lpstr>
      <vt:lpstr>これまでのノウハウは、そのまま</vt:lpstr>
      <vt:lpstr>PHPプラグインの機能拡張</vt:lpstr>
      <vt:lpstr>管理画面もモバイル対応</vt:lpstr>
      <vt:lpstr>データ移行はシステムにお任せ</vt:lpstr>
      <vt:lpstr>サーバー配信機能でセキュアな運用</vt:lpstr>
      <vt:lpstr>サイト全体の未来日プレビュー</vt:lpstr>
      <vt:lpstr>リッチテキストエディタ</vt:lpstr>
      <vt:lpstr>リレーション・エディタ</vt:lpstr>
      <vt:lpstr>ファイルのアップロード</vt:lpstr>
      <vt:lpstr>画像編集</vt:lpstr>
      <vt:lpstr>アセット追加</vt:lpstr>
      <vt:lpstr>ファイルの時限公開、ワークフロー、バージョン管理</vt:lpstr>
      <vt:lpstr>会員限定サイト機能</vt:lpstr>
      <vt:lpstr>サイト内全文検索</vt:lpstr>
      <vt:lpstr>レコメンド機能</vt:lpstr>
      <vt:lpstr>禁止ワードチェック・表記揺れの修正</vt:lpstr>
      <vt:lpstr>排他制御</vt:lpstr>
      <vt:lpstr>無制限段階のワークフロー（直列・並列）</vt:lpstr>
      <vt:lpstr>インポート・エクスポート</vt:lpstr>
      <vt:lpstr>外部プレビュー機能</vt:lpstr>
      <vt:lpstr>リンクチェック機能</vt:lpstr>
      <vt:lpstr>HTMLソースコードの構文チェック</vt:lpstr>
      <vt:lpstr>ウェブアクセシビリティ</vt:lpstr>
      <vt:lpstr>ウェブアクセシビリティ</vt:lpstr>
      <vt:lpstr>管理画面の色変更</vt:lpstr>
      <vt:lpstr> タグリファレンス</vt:lpstr>
      <vt:lpstr> メールマガジン</vt:lpstr>
      <vt:lpstr>製品概要</vt:lpstr>
      <vt:lpstr>動作環境（1）</vt:lpstr>
      <vt:lpstr>動作環境（2）</vt:lpstr>
      <vt:lpstr>PowerCMS X 価格表</vt:lpstr>
      <vt:lpstr>PowerCMS X 有料プラグイン</vt:lpstr>
      <vt:lpstr>PowerCMS X 導入実績</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XXXXXXXXXXXXXXXX XXXXXXXXXXXXXのご提案</dc:title>
  <dc:creator>谷貞 瞳</dc:creator>
  <cp:lastModifiedBy>正木 愉美</cp:lastModifiedBy>
  <cp:revision>22</cp:revision>
  <cp:lastPrinted>2018-05-25T03:20:34Z</cp:lastPrinted>
  <dcterms:created xsi:type="dcterms:W3CDTF">2017-03-02T00:42:16Z</dcterms:created>
  <dcterms:modified xsi:type="dcterms:W3CDTF">2022-01-20T07:18:09Z</dcterms:modified>
</cp:coreProperties>
</file>